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7" r:id="rId16"/>
    <p:sldId id="309" r:id="rId17"/>
    <p:sldId id="308" r:id="rId18"/>
    <p:sldId id="310" r:id="rId19"/>
    <p:sldId id="311" r:id="rId20"/>
    <p:sldId id="270" r:id="rId21"/>
    <p:sldId id="273" r:id="rId22"/>
    <p:sldId id="272" r:id="rId23"/>
    <p:sldId id="271" r:id="rId2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35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13"/>
    <p:restoredTop sz="95843"/>
  </p:normalViewPr>
  <p:slideViewPr>
    <p:cSldViewPr snapToGrid="0" snapToObjects="1">
      <p:cViewPr varScale="1">
        <p:scale>
          <a:sx n="146" d="100"/>
          <a:sy n="146" d="100"/>
        </p:scale>
        <p:origin x="1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1D09DE3E-CED1-6441-ACBD-B46D93723072}"/>
    <pc:docChg chg="undo custSel modSld">
      <pc:chgData name="Francisco Javier Bonet García" userId="c67cd2f5-7354-47bd-a51e-00312a09adde" providerId="ADAL" clId="{1D09DE3E-CED1-6441-ACBD-B46D93723072}" dt="2024-04-07T12:15:34.982" v="1" actId="478"/>
      <pc:docMkLst>
        <pc:docMk/>
      </pc:docMkLst>
      <pc:sldChg chg="addSp delSp mod">
        <pc:chgData name="Francisco Javier Bonet García" userId="c67cd2f5-7354-47bd-a51e-00312a09adde" providerId="ADAL" clId="{1D09DE3E-CED1-6441-ACBD-B46D93723072}" dt="2024-04-07T12:15:34.982" v="1" actId="478"/>
        <pc:sldMkLst>
          <pc:docMk/>
          <pc:sldMk cId="643947340" sldId="259"/>
        </pc:sldMkLst>
        <pc:spChg chg="add del">
          <ac:chgData name="Francisco Javier Bonet García" userId="c67cd2f5-7354-47bd-a51e-00312a09adde" providerId="ADAL" clId="{1D09DE3E-CED1-6441-ACBD-B46D93723072}" dt="2024-04-07T12:15:34.982" v="1" actId="478"/>
          <ac:spMkLst>
            <pc:docMk/>
            <pc:sldMk cId="643947340" sldId="259"/>
            <ac:spMk id="3" creationId="{4067F078-8EF2-4D41-A360-2E65B796C5E4}"/>
          </ac:spMkLst>
        </pc:spChg>
        <pc:spChg chg="add del">
          <ac:chgData name="Francisco Javier Bonet García" userId="c67cd2f5-7354-47bd-a51e-00312a09adde" providerId="ADAL" clId="{1D09DE3E-CED1-6441-ACBD-B46D93723072}" dt="2024-04-07T12:15:34.982" v="1" actId="478"/>
          <ac:spMkLst>
            <pc:docMk/>
            <pc:sldMk cId="643947340" sldId="259"/>
            <ac:spMk id="21" creationId="{B48D605C-CC6F-7F4F-AC5D-BA2632747CCA}"/>
          </ac:spMkLst>
        </pc:spChg>
      </pc:sldChg>
    </pc:docChg>
  </pc:docChgLst>
  <pc:docChgLst>
    <pc:chgData name="Francisco Javier Bonet García" userId="c67cd2f5-7354-47bd-a51e-00312a09adde" providerId="ADAL" clId="{9163DC03-55F3-C542-864F-C9D6D8AA6FF1}"/>
    <pc:docChg chg="undo custSel modSld">
      <pc:chgData name="Francisco Javier Bonet García" userId="c67cd2f5-7354-47bd-a51e-00312a09adde" providerId="ADAL" clId="{9163DC03-55F3-C542-864F-C9D6D8AA6FF1}" dt="2024-03-12T06:37:25.336" v="96"/>
      <pc:docMkLst>
        <pc:docMk/>
      </pc:docMkLst>
      <pc:sldChg chg="modSp mod">
        <pc:chgData name="Francisco Javier Bonet García" userId="c67cd2f5-7354-47bd-a51e-00312a09adde" providerId="ADAL" clId="{9163DC03-55F3-C542-864F-C9D6D8AA6FF1}" dt="2024-03-12T06:33:02.275" v="19" actId="20577"/>
        <pc:sldMkLst>
          <pc:docMk/>
          <pc:sldMk cId="2605607389" sldId="257"/>
        </pc:sldMkLst>
        <pc:spChg chg="mod">
          <ac:chgData name="Francisco Javier Bonet García" userId="c67cd2f5-7354-47bd-a51e-00312a09adde" providerId="ADAL" clId="{9163DC03-55F3-C542-864F-C9D6D8AA6FF1}" dt="2024-03-12T06:33:02.275" v="19" actId="20577"/>
          <ac:spMkLst>
            <pc:docMk/>
            <pc:sldMk cId="2605607389" sldId="257"/>
            <ac:spMk id="9" creationId="{609E67E4-3F51-5841-B290-49D676F8BE09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3:27.370" v="26" actId="20577"/>
        <pc:sldMkLst>
          <pc:docMk/>
          <pc:sldMk cId="277867025" sldId="258"/>
        </pc:sldMkLst>
        <pc:spChg chg="mod">
          <ac:chgData name="Francisco Javier Bonet García" userId="c67cd2f5-7354-47bd-a51e-00312a09adde" providerId="ADAL" clId="{9163DC03-55F3-C542-864F-C9D6D8AA6FF1}" dt="2024-03-12T06:33:27.370" v="26" actId="20577"/>
          <ac:spMkLst>
            <pc:docMk/>
            <pc:sldMk cId="277867025" sldId="258"/>
            <ac:spMk id="4" creationId="{F7B21D3A-F26B-0747-BB1E-39F2581D9DA8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4:12.315" v="45" actId="20577"/>
        <pc:sldMkLst>
          <pc:docMk/>
          <pc:sldMk cId="643947340" sldId="259"/>
        </pc:sldMkLst>
        <pc:spChg chg="mod">
          <ac:chgData name="Francisco Javier Bonet García" userId="c67cd2f5-7354-47bd-a51e-00312a09adde" providerId="ADAL" clId="{9163DC03-55F3-C542-864F-C9D6D8AA6FF1}" dt="2024-03-12T06:33:32.904" v="27" actId="20577"/>
          <ac:spMkLst>
            <pc:docMk/>
            <pc:sldMk cId="643947340" sldId="259"/>
            <ac:spMk id="3" creationId="{4067F078-8EF2-4D41-A360-2E65B796C5E4}"/>
          </ac:spMkLst>
        </pc:spChg>
        <pc:spChg chg="mod">
          <ac:chgData name="Francisco Javier Bonet García" userId="c67cd2f5-7354-47bd-a51e-00312a09adde" providerId="ADAL" clId="{9163DC03-55F3-C542-864F-C9D6D8AA6FF1}" dt="2024-03-12T06:34:12.315" v="45" actId="20577"/>
          <ac:spMkLst>
            <pc:docMk/>
            <pc:sldMk cId="643947340" sldId="259"/>
            <ac:spMk id="7" creationId="{C90D6FE4-C17D-5F46-984D-ADD4340693F4}"/>
          </ac:spMkLst>
        </pc:spChg>
        <pc:spChg chg="mod">
          <ac:chgData name="Francisco Javier Bonet García" userId="c67cd2f5-7354-47bd-a51e-00312a09adde" providerId="ADAL" clId="{9163DC03-55F3-C542-864F-C9D6D8AA6FF1}" dt="2024-03-12T06:33:51.391" v="35" actId="20577"/>
          <ac:spMkLst>
            <pc:docMk/>
            <pc:sldMk cId="643947340" sldId="259"/>
            <ac:spMk id="9" creationId="{56B858D5-42F5-6945-864A-DA25A94828FD}"/>
          </ac:spMkLst>
        </pc:spChg>
        <pc:spChg chg="mod">
          <ac:chgData name="Francisco Javier Bonet García" userId="c67cd2f5-7354-47bd-a51e-00312a09adde" providerId="ADAL" clId="{9163DC03-55F3-C542-864F-C9D6D8AA6FF1}" dt="2024-03-12T06:33:38.893" v="30" actId="20577"/>
          <ac:spMkLst>
            <pc:docMk/>
            <pc:sldMk cId="643947340" sldId="259"/>
            <ac:spMk id="13" creationId="{560245AE-763C-0748-A0DB-82C220B0FC09}"/>
          </ac:spMkLst>
        </pc:spChg>
        <pc:spChg chg="mod">
          <ac:chgData name="Francisco Javier Bonet García" userId="c67cd2f5-7354-47bd-a51e-00312a09adde" providerId="ADAL" clId="{9163DC03-55F3-C542-864F-C9D6D8AA6FF1}" dt="2024-03-12T06:34:02.312" v="38" actId="20577"/>
          <ac:spMkLst>
            <pc:docMk/>
            <pc:sldMk cId="643947340" sldId="259"/>
            <ac:spMk id="20" creationId="{40B023CE-2909-5247-A2F7-C398AF9E48AF}"/>
          </ac:spMkLst>
        </pc:spChg>
        <pc:spChg chg="mod">
          <ac:chgData name="Francisco Javier Bonet García" userId="c67cd2f5-7354-47bd-a51e-00312a09adde" providerId="ADAL" clId="{9163DC03-55F3-C542-864F-C9D6D8AA6FF1}" dt="2024-03-12T06:34:09.006" v="42" actId="20577"/>
          <ac:spMkLst>
            <pc:docMk/>
            <pc:sldMk cId="643947340" sldId="259"/>
            <ac:spMk id="25" creationId="{108B8F99-F692-844A-B769-D3176F9C6FA1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4:28.864" v="50" actId="20577"/>
        <pc:sldMkLst>
          <pc:docMk/>
          <pc:sldMk cId="1577409751" sldId="260"/>
        </pc:sldMkLst>
        <pc:spChg chg="mod">
          <ac:chgData name="Francisco Javier Bonet García" userId="c67cd2f5-7354-47bd-a51e-00312a09adde" providerId="ADAL" clId="{9163DC03-55F3-C542-864F-C9D6D8AA6FF1}" dt="2024-03-12T06:34:28.864" v="50" actId="20577"/>
          <ac:spMkLst>
            <pc:docMk/>
            <pc:sldMk cId="1577409751" sldId="260"/>
            <ac:spMk id="2" creationId="{B1D637BC-B687-D840-9F3E-DEF628935AF8}"/>
          </ac:spMkLst>
        </pc:spChg>
        <pc:spChg chg="mod">
          <ac:chgData name="Francisco Javier Bonet García" userId="c67cd2f5-7354-47bd-a51e-00312a09adde" providerId="ADAL" clId="{9163DC03-55F3-C542-864F-C9D6D8AA6FF1}" dt="2024-03-12T06:34:17.964" v="46" actId="20577"/>
          <ac:spMkLst>
            <pc:docMk/>
            <pc:sldMk cId="1577409751" sldId="260"/>
            <ac:spMk id="3" creationId="{4067F078-8EF2-4D41-A360-2E65B796C5E4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4:52.329" v="58" actId="20577"/>
        <pc:sldMkLst>
          <pc:docMk/>
          <pc:sldMk cId="1962675997" sldId="261"/>
        </pc:sldMkLst>
        <pc:spChg chg="mod">
          <ac:chgData name="Francisco Javier Bonet García" userId="c67cd2f5-7354-47bd-a51e-00312a09adde" providerId="ADAL" clId="{9163DC03-55F3-C542-864F-C9D6D8AA6FF1}" dt="2024-03-12T06:34:52.329" v="58" actId="20577"/>
          <ac:spMkLst>
            <pc:docMk/>
            <pc:sldMk cId="1962675997" sldId="261"/>
            <ac:spMk id="2" creationId="{B1D637BC-B687-D840-9F3E-DEF628935AF8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4:56.942" v="59" actId="20577"/>
        <pc:sldMkLst>
          <pc:docMk/>
          <pc:sldMk cId="3221932816" sldId="262"/>
        </pc:sldMkLst>
        <pc:spChg chg="mod">
          <ac:chgData name="Francisco Javier Bonet García" userId="c67cd2f5-7354-47bd-a51e-00312a09adde" providerId="ADAL" clId="{9163DC03-55F3-C542-864F-C9D6D8AA6FF1}" dt="2024-03-12T06:34:56.942" v="59" actId="20577"/>
          <ac:spMkLst>
            <pc:docMk/>
            <pc:sldMk cId="3221932816" sldId="262"/>
            <ac:spMk id="3" creationId="{4067F078-8EF2-4D41-A360-2E65B796C5E4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5:19.260" v="66" actId="20577"/>
        <pc:sldMkLst>
          <pc:docMk/>
          <pc:sldMk cId="357686161" sldId="263"/>
        </pc:sldMkLst>
        <pc:spChg chg="mod">
          <ac:chgData name="Francisco Javier Bonet García" userId="c67cd2f5-7354-47bd-a51e-00312a09adde" providerId="ADAL" clId="{9163DC03-55F3-C542-864F-C9D6D8AA6FF1}" dt="2024-03-12T06:35:08.381" v="62" actId="20577"/>
          <ac:spMkLst>
            <pc:docMk/>
            <pc:sldMk cId="357686161" sldId="263"/>
            <ac:spMk id="2" creationId="{E328775E-478B-7D4F-92E4-24CDCF6ED6DC}"/>
          </ac:spMkLst>
        </pc:spChg>
        <pc:spChg chg="mod">
          <ac:chgData name="Francisco Javier Bonet García" userId="c67cd2f5-7354-47bd-a51e-00312a09adde" providerId="ADAL" clId="{9163DC03-55F3-C542-864F-C9D6D8AA6FF1}" dt="2024-03-12T06:35:02.950" v="60" actId="20577"/>
          <ac:spMkLst>
            <pc:docMk/>
            <pc:sldMk cId="357686161" sldId="263"/>
            <ac:spMk id="3" creationId="{4067F078-8EF2-4D41-A360-2E65B796C5E4}"/>
          </ac:spMkLst>
        </pc:spChg>
        <pc:spChg chg="mod">
          <ac:chgData name="Francisco Javier Bonet García" userId="c67cd2f5-7354-47bd-a51e-00312a09adde" providerId="ADAL" clId="{9163DC03-55F3-C542-864F-C9D6D8AA6FF1}" dt="2024-03-12T06:35:19.260" v="66" actId="20577"/>
          <ac:spMkLst>
            <pc:docMk/>
            <pc:sldMk cId="357686161" sldId="263"/>
            <ac:spMk id="7" creationId="{C882164A-533A-AF4F-B48E-BDEAFD7D6F10}"/>
          </ac:spMkLst>
        </pc:spChg>
      </pc:sldChg>
      <pc:sldChg chg="addSp delSp modSp mod">
        <pc:chgData name="Francisco Javier Bonet García" userId="c67cd2f5-7354-47bd-a51e-00312a09adde" providerId="ADAL" clId="{9163DC03-55F3-C542-864F-C9D6D8AA6FF1}" dt="2024-03-12T06:35:43.561" v="70" actId="20577"/>
        <pc:sldMkLst>
          <pc:docMk/>
          <pc:sldMk cId="3890315312" sldId="264"/>
        </pc:sldMkLst>
        <pc:spChg chg="del">
          <ac:chgData name="Francisco Javier Bonet García" userId="c67cd2f5-7354-47bd-a51e-00312a09adde" providerId="ADAL" clId="{9163DC03-55F3-C542-864F-C9D6D8AA6FF1}" dt="2024-03-12T06:35:34.484" v="67" actId="478"/>
          <ac:spMkLst>
            <pc:docMk/>
            <pc:sldMk cId="3890315312" sldId="264"/>
            <ac:spMk id="2" creationId="{E328775E-478B-7D4F-92E4-24CDCF6ED6DC}"/>
          </ac:spMkLst>
        </pc:spChg>
        <pc:spChg chg="del">
          <ac:chgData name="Francisco Javier Bonet García" userId="c67cd2f5-7354-47bd-a51e-00312a09adde" providerId="ADAL" clId="{9163DC03-55F3-C542-864F-C9D6D8AA6FF1}" dt="2024-03-12T06:35:34.484" v="67" actId="478"/>
          <ac:spMkLst>
            <pc:docMk/>
            <pc:sldMk cId="3890315312" sldId="264"/>
            <ac:spMk id="3" creationId="{4067F078-8EF2-4D41-A360-2E65B796C5E4}"/>
          </ac:spMkLst>
        </pc:spChg>
        <pc:spChg chg="add mod">
          <ac:chgData name="Francisco Javier Bonet García" userId="c67cd2f5-7354-47bd-a51e-00312a09adde" providerId="ADAL" clId="{9163DC03-55F3-C542-864F-C9D6D8AA6FF1}" dt="2024-03-12T06:35:35.015" v="68"/>
          <ac:spMkLst>
            <pc:docMk/>
            <pc:sldMk cId="3890315312" sldId="264"/>
            <ac:spMk id="6" creationId="{14CBCDD4-C8E2-9A3F-FBA2-D4C7EB03C3FC}"/>
          </ac:spMkLst>
        </pc:spChg>
        <pc:spChg chg="mod">
          <ac:chgData name="Francisco Javier Bonet García" userId="c67cd2f5-7354-47bd-a51e-00312a09adde" providerId="ADAL" clId="{9163DC03-55F3-C542-864F-C9D6D8AA6FF1}" dt="2024-03-12T06:35:43.561" v="70" actId="20577"/>
          <ac:spMkLst>
            <pc:docMk/>
            <pc:sldMk cId="3890315312" sldId="264"/>
            <ac:spMk id="7" creationId="{C882164A-533A-AF4F-B48E-BDEAFD7D6F10}"/>
          </ac:spMkLst>
        </pc:spChg>
        <pc:spChg chg="add mod">
          <ac:chgData name="Francisco Javier Bonet García" userId="c67cd2f5-7354-47bd-a51e-00312a09adde" providerId="ADAL" clId="{9163DC03-55F3-C542-864F-C9D6D8AA6FF1}" dt="2024-03-12T06:35:35.015" v="68"/>
          <ac:spMkLst>
            <pc:docMk/>
            <pc:sldMk cId="3890315312" sldId="264"/>
            <ac:spMk id="8" creationId="{5E3721D8-6135-4784-DC29-5FD10B0AA20E}"/>
          </ac:spMkLst>
        </pc:spChg>
      </pc:sldChg>
      <pc:sldChg chg="addSp delSp modSp mod">
        <pc:chgData name="Francisco Javier Bonet García" userId="c67cd2f5-7354-47bd-a51e-00312a09adde" providerId="ADAL" clId="{9163DC03-55F3-C542-864F-C9D6D8AA6FF1}" dt="2024-03-12T06:35:53.992" v="73" actId="20577"/>
        <pc:sldMkLst>
          <pc:docMk/>
          <pc:sldMk cId="1309731228" sldId="265"/>
        </pc:sldMkLst>
        <pc:spChg chg="del">
          <ac:chgData name="Francisco Javier Bonet García" userId="c67cd2f5-7354-47bd-a51e-00312a09adde" providerId="ADAL" clId="{9163DC03-55F3-C542-864F-C9D6D8AA6FF1}" dt="2024-03-12T06:35:48.113" v="71" actId="478"/>
          <ac:spMkLst>
            <pc:docMk/>
            <pc:sldMk cId="1309731228" sldId="265"/>
            <ac:spMk id="2" creationId="{E328775E-478B-7D4F-92E4-24CDCF6ED6DC}"/>
          </ac:spMkLst>
        </pc:spChg>
        <pc:spChg chg="del">
          <ac:chgData name="Francisco Javier Bonet García" userId="c67cd2f5-7354-47bd-a51e-00312a09adde" providerId="ADAL" clId="{9163DC03-55F3-C542-864F-C9D6D8AA6FF1}" dt="2024-03-12T06:35:48.113" v="71" actId="478"/>
          <ac:spMkLst>
            <pc:docMk/>
            <pc:sldMk cId="1309731228" sldId="265"/>
            <ac:spMk id="3" creationId="{4067F078-8EF2-4D41-A360-2E65B796C5E4}"/>
          </ac:spMkLst>
        </pc:spChg>
        <pc:spChg chg="add mod">
          <ac:chgData name="Francisco Javier Bonet García" userId="c67cd2f5-7354-47bd-a51e-00312a09adde" providerId="ADAL" clId="{9163DC03-55F3-C542-864F-C9D6D8AA6FF1}" dt="2024-03-12T06:35:49.545" v="72"/>
          <ac:spMkLst>
            <pc:docMk/>
            <pc:sldMk cId="1309731228" sldId="265"/>
            <ac:spMk id="5" creationId="{4ED8F679-1764-B184-E721-A263AB0434A8}"/>
          </ac:spMkLst>
        </pc:spChg>
        <pc:spChg chg="mod">
          <ac:chgData name="Francisco Javier Bonet García" userId="c67cd2f5-7354-47bd-a51e-00312a09adde" providerId="ADAL" clId="{9163DC03-55F3-C542-864F-C9D6D8AA6FF1}" dt="2024-03-12T06:35:53.992" v="73" actId="20577"/>
          <ac:spMkLst>
            <pc:docMk/>
            <pc:sldMk cId="1309731228" sldId="265"/>
            <ac:spMk id="7" creationId="{C882164A-533A-AF4F-B48E-BDEAFD7D6F10}"/>
          </ac:spMkLst>
        </pc:spChg>
        <pc:spChg chg="add mod">
          <ac:chgData name="Francisco Javier Bonet García" userId="c67cd2f5-7354-47bd-a51e-00312a09adde" providerId="ADAL" clId="{9163DC03-55F3-C542-864F-C9D6D8AA6FF1}" dt="2024-03-12T06:35:49.545" v="72"/>
          <ac:spMkLst>
            <pc:docMk/>
            <pc:sldMk cId="1309731228" sldId="265"/>
            <ac:spMk id="8" creationId="{D88532A6-395C-6454-A32A-288841FEB1CB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6:04.603" v="75" actId="20577"/>
        <pc:sldMkLst>
          <pc:docMk/>
          <pc:sldMk cId="2934013028" sldId="266"/>
        </pc:sldMkLst>
        <pc:spChg chg="mod">
          <ac:chgData name="Francisco Javier Bonet García" userId="c67cd2f5-7354-47bd-a51e-00312a09adde" providerId="ADAL" clId="{9163DC03-55F3-C542-864F-C9D6D8AA6FF1}" dt="2024-03-12T06:36:04.603" v="75" actId="20577"/>
          <ac:spMkLst>
            <pc:docMk/>
            <pc:sldMk cId="2934013028" sldId="266"/>
            <ac:spMk id="2" creationId="{E328775E-478B-7D4F-92E4-24CDCF6ED6DC}"/>
          </ac:spMkLst>
        </pc:spChg>
        <pc:spChg chg="mod">
          <ac:chgData name="Francisco Javier Bonet García" userId="c67cd2f5-7354-47bd-a51e-00312a09adde" providerId="ADAL" clId="{9163DC03-55F3-C542-864F-C9D6D8AA6FF1}" dt="2024-03-12T06:36:02.227" v="74" actId="20577"/>
          <ac:spMkLst>
            <pc:docMk/>
            <pc:sldMk cId="2934013028" sldId="266"/>
            <ac:spMk id="3" creationId="{4067F078-8EF2-4D41-A360-2E65B796C5E4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6:12.534" v="77" actId="20577"/>
        <pc:sldMkLst>
          <pc:docMk/>
          <pc:sldMk cId="1016614004" sldId="267"/>
        </pc:sldMkLst>
        <pc:spChg chg="mod">
          <ac:chgData name="Francisco Javier Bonet García" userId="c67cd2f5-7354-47bd-a51e-00312a09adde" providerId="ADAL" clId="{9163DC03-55F3-C542-864F-C9D6D8AA6FF1}" dt="2024-03-12T06:36:12.534" v="77" actId="20577"/>
          <ac:spMkLst>
            <pc:docMk/>
            <pc:sldMk cId="1016614004" sldId="267"/>
            <ac:spMk id="2" creationId="{E328775E-478B-7D4F-92E4-24CDCF6ED6DC}"/>
          </ac:spMkLst>
        </pc:spChg>
        <pc:spChg chg="mod">
          <ac:chgData name="Francisco Javier Bonet García" userId="c67cd2f5-7354-47bd-a51e-00312a09adde" providerId="ADAL" clId="{9163DC03-55F3-C542-864F-C9D6D8AA6FF1}" dt="2024-03-12T06:36:09.881" v="76" actId="20577"/>
          <ac:spMkLst>
            <pc:docMk/>
            <pc:sldMk cId="1016614004" sldId="267"/>
            <ac:spMk id="3" creationId="{4067F078-8EF2-4D41-A360-2E65B796C5E4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6:32.078" v="84" actId="20577"/>
        <pc:sldMkLst>
          <pc:docMk/>
          <pc:sldMk cId="3753806407" sldId="268"/>
        </pc:sldMkLst>
        <pc:spChg chg="mod">
          <ac:chgData name="Francisco Javier Bonet García" userId="c67cd2f5-7354-47bd-a51e-00312a09adde" providerId="ADAL" clId="{9163DC03-55F3-C542-864F-C9D6D8AA6FF1}" dt="2024-03-12T06:36:17.674" v="79" actId="20577"/>
          <ac:spMkLst>
            <pc:docMk/>
            <pc:sldMk cId="3753806407" sldId="268"/>
            <ac:spMk id="3" creationId="{4067F078-8EF2-4D41-A360-2E65B796C5E4}"/>
          </ac:spMkLst>
        </pc:spChg>
        <pc:spChg chg="mod">
          <ac:chgData name="Francisco Javier Bonet García" userId="c67cd2f5-7354-47bd-a51e-00312a09adde" providerId="ADAL" clId="{9163DC03-55F3-C542-864F-C9D6D8AA6FF1}" dt="2024-03-12T06:36:32.078" v="84" actId="20577"/>
          <ac:spMkLst>
            <pc:docMk/>
            <pc:sldMk cId="3753806407" sldId="268"/>
            <ac:spMk id="4" creationId="{5A6420AC-DF84-9749-A4D6-B0FD138BF4C7}"/>
          </ac:spMkLst>
        </pc:spChg>
      </pc:sldChg>
      <pc:sldChg chg="delSp mod">
        <pc:chgData name="Francisco Javier Bonet García" userId="c67cd2f5-7354-47bd-a51e-00312a09adde" providerId="ADAL" clId="{9163DC03-55F3-C542-864F-C9D6D8AA6FF1}" dt="2024-03-12T06:31:57.864" v="0" actId="478"/>
        <pc:sldMkLst>
          <pc:docMk/>
          <pc:sldMk cId="2642933577" sldId="269"/>
        </pc:sldMkLst>
        <pc:spChg chg="del">
          <ac:chgData name="Francisco Javier Bonet García" userId="c67cd2f5-7354-47bd-a51e-00312a09adde" providerId="ADAL" clId="{9163DC03-55F3-C542-864F-C9D6D8AA6FF1}" dt="2024-03-12T06:31:57.864" v="0" actId="478"/>
          <ac:spMkLst>
            <pc:docMk/>
            <pc:sldMk cId="2642933577" sldId="269"/>
            <ac:spMk id="3" creationId="{83B8577C-8D42-BB44-93E4-29AE35AEDC6C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7:05.635" v="89" actId="20577"/>
        <pc:sldMkLst>
          <pc:docMk/>
          <pc:sldMk cId="1968043531" sldId="270"/>
        </pc:sldMkLst>
        <pc:spChg chg="mod">
          <ac:chgData name="Francisco Javier Bonet García" userId="c67cd2f5-7354-47bd-a51e-00312a09adde" providerId="ADAL" clId="{9163DC03-55F3-C542-864F-C9D6D8AA6FF1}" dt="2024-03-12T06:36:49.971" v="85" actId="20577"/>
          <ac:spMkLst>
            <pc:docMk/>
            <pc:sldMk cId="1968043531" sldId="270"/>
            <ac:spMk id="5" creationId="{95127306-A954-F04A-9188-4991E04992F1}"/>
          </ac:spMkLst>
        </pc:spChg>
        <pc:spChg chg="mod">
          <ac:chgData name="Francisco Javier Bonet García" userId="c67cd2f5-7354-47bd-a51e-00312a09adde" providerId="ADAL" clId="{9163DC03-55F3-C542-864F-C9D6D8AA6FF1}" dt="2024-03-12T06:37:05.635" v="89" actId="20577"/>
          <ac:spMkLst>
            <pc:docMk/>
            <pc:sldMk cId="1968043531" sldId="270"/>
            <ac:spMk id="21" creationId="{B48D605C-CC6F-7F4F-AC5D-BA2632747CCA}"/>
          </ac:spMkLst>
        </pc:spChg>
      </pc:sldChg>
      <pc:sldChg chg="addSp delSp modSp mod">
        <pc:chgData name="Francisco Javier Bonet García" userId="c67cd2f5-7354-47bd-a51e-00312a09adde" providerId="ADAL" clId="{9163DC03-55F3-C542-864F-C9D6D8AA6FF1}" dt="2024-03-12T06:37:25.336" v="96"/>
        <pc:sldMkLst>
          <pc:docMk/>
          <pc:sldMk cId="4090018931" sldId="271"/>
        </pc:sldMkLst>
        <pc:spChg chg="add del mod">
          <ac:chgData name="Francisco Javier Bonet García" userId="c67cd2f5-7354-47bd-a51e-00312a09adde" providerId="ADAL" clId="{9163DC03-55F3-C542-864F-C9D6D8AA6FF1}" dt="2024-03-12T06:37:25.336" v="96"/>
          <ac:spMkLst>
            <pc:docMk/>
            <pc:sldMk cId="4090018931" sldId="271"/>
            <ac:spMk id="2" creationId="{4974CB95-8CC8-2312-C93F-F0D5A2FBF637}"/>
          </ac:spMkLst>
        </pc:spChg>
        <pc:spChg chg="mod">
          <ac:chgData name="Francisco Javier Bonet García" userId="c67cd2f5-7354-47bd-a51e-00312a09adde" providerId="ADAL" clId="{9163DC03-55F3-C542-864F-C9D6D8AA6FF1}" dt="2024-03-12T06:37:21.153" v="93" actId="20577"/>
          <ac:spMkLst>
            <pc:docMk/>
            <pc:sldMk cId="4090018931" sldId="271"/>
            <ac:spMk id="3" creationId="{10805848-0DCF-B741-905C-07E4989C2C08}"/>
          </ac:spMkLst>
        </pc:spChg>
        <pc:spChg chg="mod">
          <ac:chgData name="Francisco Javier Bonet García" userId="c67cd2f5-7354-47bd-a51e-00312a09adde" providerId="ADAL" clId="{9163DC03-55F3-C542-864F-C9D6D8AA6FF1}" dt="2024-03-12T06:37:19.148" v="92" actId="20577"/>
          <ac:spMkLst>
            <pc:docMk/>
            <pc:sldMk cId="4090018931" sldId="271"/>
            <ac:spMk id="21" creationId="{B48D605C-CC6F-7F4F-AC5D-BA2632747CCA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7:15.382" v="91" actId="20577"/>
        <pc:sldMkLst>
          <pc:docMk/>
          <pc:sldMk cId="2657817002" sldId="272"/>
        </pc:sldMkLst>
        <pc:spChg chg="mod">
          <ac:chgData name="Francisco Javier Bonet García" userId="c67cd2f5-7354-47bd-a51e-00312a09adde" providerId="ADAL" clId="{9163DC03-55F3-C542-864F-C9D6D8AA6FF1}" dt="2024-03-12T06:37:15.382" v="91" actId="20577"/>
          <ac:spMkLst>
            <pc:docMk/>
            <pc:sldMk cId="2657817002" sldId="272"/>
            <ac:spMk id="21" creationId="{B48D605C-CC6F-7F4F-AC5D-BA2632747CCA}"/>
          </ac:spMkLst>
        </pc:spChg>
      </pc:sldChg>
      <pc:sldChg chg="modSp mod">
        <pc:chgData name="Francisco Javier Bonet García" userId="c67cd2f5-7354-47bd-a51e-00312a09adde" providerId="ADAL" clId="{9163DC03-55F3-C542-864F-C9D6D8AA6FF1}" dt="2024-03-12T06:37:10.261" v="90" actId="20577"/>
        <pc:sldMkLst>
          <pc:docMk/>
          <pc:sldMk cId="1702732048" sldId="273"/>
        </pc:sldMkLst>
        <pc:spChg chg="mod">
          <ac:chgData name="Francisco Javier Bonet García" userId="c67cd2f5-7354-47bd-a51e-00312a09adde" providerId="ADAL" clId="{9163DC03-55F3-C542-864F-C9D6D8AA6FF1}" dt="2024-03-12T06:37:10.261" v="90" actId="20577"/>
          <ac:spMkLst>
            <pc:docMk/>
            <pc:sldMk cId="1702732048" sldId="273"/>
            <ac:spMk id="21" creationId="{B48D605C-CC6F-7F4F-AC5D-BA2632747CC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6DFD-3808-B74B-8F90-18E8AF80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91EB6-E3CB-C94C-BA40-2B0B9E8D6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6B290-DF8B-B643-9615-C6E7CB8F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570E3-5648-B54E-A914-9FB2A1EE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58290-F94A-D540-8597-793CDCCA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54024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80A7-B7C5-7146-A26D-2D811E4A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B851B-FFC2-634A-BC04-1356D9652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9BDAA-BC25-6F45-B348-5B516FE3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38C85-C353-C144-884E-F2AA6FB1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F241E-FECB-2042-853B-C8D3D411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9152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46EB6-3F48-DC46-B85C-3B43AA9155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7AEAE-9791-294A-9370-566D0DD6B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4B716-A036-9545-AD1F-3B81C61B2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45FDF-6FA7-E14C-914D-BBDA042C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9986A-455A-C847-AC1A-4E7958D0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816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68F92-A694-A344-BB3F-7BAD75EAA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BDC1-F710-6644-A1A1-BAFFEF15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F9E82-468B-AB49-B5C9-04F7BBD98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311FB-7963-D446-AA22-D9D31792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33F35-B917-E949-9C77-BB9CDE67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9433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AEB6-A8B0-7F4A-817B-108E6FC1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EC0EF-A19F-E94F-AA0D-471EB02BB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76279-3D09-D742-839F-D4DC83A2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1A689-8C2B-AE4F-926A-711C2B53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C0237-AC64-094B-BE40-93AFE543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1908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CF13-8F42-0246-A853-2893102A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F5352-FE64-344F-ADE2-6E15D2C23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2F6A0-F2F1-7247-B591-9B1A3BF04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8A13B-8471-4C4F-88A6-CA932C37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34DBC-2E5F-564F-9A6B-DF30F954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ADB5E-E8D2-644D-9DA9-2E2E929A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7285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440A-87EF-6142-B731-6B154EC75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03EED-8AB4-9945-9083-C768C6A91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4ED8F-86A5-BF4F-9008-4009894D5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2D010-D747-724F-AF36-E4C27EE47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708C3-FEEC-6244-94CC-A16EB202EE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8C979E-3B30-AE48-AB87-B944BE6F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11F63-7B08-D048-9749-82F5D123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545D52-0C0E-FB4C-9595-8847DDF2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7890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2B1F-AB2A-4940-B7D7-E5167A98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E7D8A4-7777-8E4E-A7A9-C278D662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62131-76B6-EC43-8D07-FDF80849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3C9BD-46FD-7C47-8394-CEAADD863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6924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2A3291-FA1C-2E4C-B5F3-6AFE8331A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A28A0-6183-F54C-A7D0-A4C751457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D7DBD-5EC1-FE46-A5FE-5B666A9D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7300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1844-BE7D-D049-B9C5-C5D8EB22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64FC-4BBD-AC4D-B361-E8CAD285D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7FA9-FF08-B34D-994E-825BD1F91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53C4F-201F-CC4E-A2A3-AE7A13BE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96649-F9B1-5E41-982E-D0D7F236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F7798-F228-B344-828F-997D71204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3051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FDCB-DCC2-0649-BF9D-62A03741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8B07F-4812-234F-A8D4-386D73F70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39720-907E-8E41-B5AD-07B9C6BC4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2EFB2-F778-824C-BA25-A23F11E6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6A009-EBB4-8F40-AA43-8EF10916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961A7-BE3C-BC40-AB60-D6977CF9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221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83E118-3C84-1543-9C9D-EEC14BFC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BC96E-9CBA-6C42-B8D5-114641629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3C26C-9F7D-C646-BA16-AA90F451E0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D5ABC-04D2-2D4D-80D4-CCDD43A61260}" type="datetimeFigureOut">
              <a:rPr lang="en-ES" smtClean="0"/>
              <a:t>7/4/24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1CF8-B2CC-8C43-A87F-4CBAAED74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F173F-510C-2E46-B1FF-353287AE3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A785D-AF16-B541-A8EF-78103D7A85FC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410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28865183_La_cabra_montes_Capra_pyrenaica_Schinz_1838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juntadeandalucia.es/medioambiente/portal_web/pcp/instituto_andaluz_de_la_caza_y_la_pesca_continental/gestion_cinegetica_y_piscicola/fomento_y_coordinacion/cabra_montes/pacam_web_2013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alnet.unirioja.es/servlet/tesis?codigo=172890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dialnet.unirioja.es/servlet/tesis?codigo=172890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562238-F077-6A4D-B806-7D1584E26F28}"/>
              </a:ext>
            </a:extLst>
          </p:cNvPr>
          <p:cNvSpPr txBox="1"/>
          <p:nvPr/>
        </p:nvSpPr>
        <p:spPr>
          <a:xfrm>
            <a:off x="2073896" y="1828801"/>
            <a:ext cx="7763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800" dirty="0"/>
              <a:t>Ejemplos de aplicación del concepto de metapoblación a la gestión ambiental.</a:t>
            </a:r>
          </a:p>
        </p:txBody>
      </p:sp>
    </p:spTree>
    <p:extLst>
      <p:ext uri="{BB962C8B-B14F-4D97-AF65-F5344CB8AC3E}">
        <p14:creationId xmlns:p14="http://schemas.microsoft.com/office/powerpoint/2010/main" val="264293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164A-533A-AF4F-B48E-BDEAFD7D6F10}"/>
              </a:ext>
            </a:extLst>
          </p:cNvPr>
          <p:cNvSpPr txBox="1"/>
          <p:nvPr/>
        </p:nvSpPr>
        <p:spPr>
          <a:xfrm>
            <a:off x="360428" y="1488700"/>
            <a:ext cx="565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Tiempo generacional (tiempo entre dos generaciones).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Curvas de mortalidad de machos.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86C65-ADDE-6F4B-8EFD-6C214368B7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862" y="2095777"/>
            <a:ext cx="7481035" cy="48105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CBCDD4-C8E2-9A3F-FBA2-D4C7EB03C3FC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721D8-6135-4784-DC29-5FD10B0AA20E}"/>
              </a:ext>
            </a:extLst>
          </p:cNvPr>
          <p:cNvSpPr txBox="1"/>
          <p:nvPr/>
        </p:nvSpPr>
        <p:spPr>
          <a:xfrm>
            <a:off x="360428" y="1119368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Cada una de las subpoblaciones tiene:</a:t>
            </a:r>
          </a:p>
        </p:txBody>
      </p:sp>
    </p:spTree>
    <p:extLst>
      <p:ext uri="{BB962C8B-B14F-4D97-AF65-F5344CB8AC3E}">
        <p14:creationId xmlns:p14="http://schemas.microsoft.com/office/powerpoint/2010/main" val="389031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164A-533A-AF4F-B48E-BDEAFD7D6F10}"/>
              </a:ext>
            </a:extLst>
          </p:cNvPr>
          <p:cNvSpPr txBox="1"/>
          <p:nvPr/>
        </p:nvSpPr>
        <p:spPr>
          <a:xfrm>
            <a:off x="360428" y="1488700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Tasa media de mortalidad.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04B8A-D437-C74A-90BC-F28406D4AA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606" y="1854955"/>
            <a:ext cx="8403313" cy="4975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D8F679-1764-B184-E721-A263AB0434A8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532A6-395C-6454-A32A-288841FEB1CB}"/>
              </a:ext>
            </a:extLst>
          </p:cNvPr>
          <p:cNvSpPr txBox="1"/>
          <p:nvPr/>
        </p:nvSpPr>
        <p:spPr>
          <a:xfrm>
            <a:off x="360428" y="1119368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Cada una de las subpoblaciones tiene:</a:t>
            </a:r>
          </a:p>
        </p:txBody>
      </p:sp>
    </p:spTree>
    <p:extLst>
      <p:ext uri="{BB962C8B-B14F-4D97-AF65-F5344CB8AC3E}">
        <p14:creationId xmlns:p14="http://schemas.microsoft.com/office/powerpoint/2010/main" val="130973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360428" y="1119368"/>
            <a:ext cx="257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Caracterización genética.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96F8B-FD66-684D-B032-042C1B2CA8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5315" y="1602953"/>
            <a:ext cx="7294571" cy="499035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4B866F-1B34-1549-BBA1-D6CA4BB8711F}"/>
              </a:ext>
            </a:extLst>
          </p:cNvPr>
          <p:cNvSpPr/>
          <p:nvPr/>
        </p:nvSpPr>
        <p:spPr>
          <a:xfrm>
            <a:off x="7248293" y="2219093"/>
            <a:ext cx="1103970" cy="12935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C19A2-71C6-884B-9192-12D70EB7C616}"/>
              </a:ext>
            </a:extLst>
          </p:cNvPr>
          <p:cNvSpPr txBox="1"/>
          <p:nvPr/>
        </p:nvSpPr>
        <p:spPr>
          <a:xfrm>
            <a:off x="7358005" y="1809508"/>
            <a:ext cx="8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rgbClr val="FF0000"/>
                </a:solidFill>
              </a:rPr>
              <a:t>Cazorla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361441-36C9-D945-B895-62DBF8A76A64}"/>
              </a:ext>
            </a:extLst>
          </p:cNvPr>
          <p:cNvSpPr/>
          <p:nvPr/>
        </p:nvSpPr>
        <p:spPr>
          <a:xfrm>
            <a:off x="6763213" y="3836021"/>
            <a:ext cx="1655955" cy="99215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EF5D6-ED1D-A64C-8444-530B2AE6726E}"/>
              </a:ext>
            </a:extLst>
          </p:cNvPr>
          <p:cNvSpPr txBox="1"/>
          <p:nvPr/>
        </p:nvSpPr>
        <p:spPr>
          <a:xfrm>
            <a:off x="6872926" y="3515343"/>
            <a:ext cx="148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rgbClr val="FFFF00"/>
                </a:solidFill>
              </a:rPr>
              <a:t>Sierra Nevada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48B9613-2B70-E24A-B44B-6F6E3B4BC5DA}"/>
              </a:ext>
            </a:extLst>
          </p:cNvPr>
          <p:cNvSpPr/>
          <p:nvPr/>
        </p:nvSpPr>
        <p:spPr>
          <a:xfrm>
            <a:off x="4941847" y="3927217"/>
            <a:ext cx="1737733" cy="992158"/>
          </a:xfrm>
          <a:prstGeom prst="round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FE11C-A644-5A48-80F7-645376F3D09F}"/>
              </a:ext>
            </a:extLst>
          </p:cNvPr>
          <p:cNvSpPr txBox="1"/>
          <p:nvPr/>
        </p:nvSpPr>
        <p:spPr>
          <a:xfrm>
            <a:off x="5073862" y="3606539"/>
            <a:ext cx="14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1">
                    <a:lumMod val="50000"/>
                  </a:schemeClr>
                </a:solidFill>
              </a:rPr>
              <a:t>Cádiz-Málaga</a:t>
            </a:r>
          </a:p>
        </p:txBody>
      </p:sp>
    </p:spTree>
    <p:extLst>
      <p:ext uri="{BB962C8B-B14F-4D97-AF65-F5344CB8AC3E}">
        <p14:creationId xmlns:p14="http://schemas.microsoft.com/office/powerpoint/2010/main" val="293401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1687969" y="903925"/>
            <a:ext cx="821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Posible efecto de la dinámica metapoblacional en las extinciones locales.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81CFB-2719-8544-982B-6EA9F69BE8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824" y="1577368"/>
            <a:ext cx="7244517" cy="53618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CFAFFE-14FB-2B46-8958-C8093084E712}"/>
              </a:ext>
            </a:extLst>
          </p:cNvPr>
          <p:cNvSpPr/>
          <p:nvPr/>
        </p:nvSpPr>
        <p:spPr>
          <a:xfrm>
            <a:off x="9125414" y="6105513"/>
            <a:ext cx="240494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050" dirty="0">
                <a:hlinkClick r:id="rId3"/>
              </a:rPr>
              <a:t>https://www.researchgate.net/publication/228865183_La_cabra_montes_Capra_pyrenaica_Schinz_1838</a:t>
            </a:r>
            <a:endParaRPr lang="en-ES" sz="1050" dirty="0"/>
          </a:p>
        </p:txBody>
      </p:sp>
    </p:spTree>
    <p:extLst>
      <p:ext uri="{BB962C8B-B14F-4D97-AF65-F5344CB8AC3E}">
        <p14:creationId xmlns:p14="http://schemas.microsoft.com/office/powerpoint/2010/main" val="101661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Manejo</a:t>
            </a:r>
            <a:r>
              <a:rPr lang="en-ES" i="1" dirty="0"/>
              <a:t>.</a:t>
            </a:r>
            <a:endParaRPr lang="en-ES" dirty="0"/>
          </a:p>
        </p:txBody>
      </p:sp>
      <p:sp>
        <p:nvSpPr>
          <p:cNvPr id="8" name="Rectangle 7">
            <a:hlinkClick r:id="rId2"/>
            <a:extLst>
              <a:ext uri="{FF2B5EF4-FFF2-40B4-BE49-F238E27FC236}">
                <a16:creationId xmlns:a16="http://schemas.microsoft.com/office/drawing/2014/main" id="{5415304C-56BC-8140-A624-5B9CE2035310}"/>
              </a:ext>
            </a:extLst>
          </p:cNvPr>
          <p:cNvSpPr/>
          <p:nvPr/>
        </p:nvSpPr>
        <p:spPr>
          <a:xfrm>
            <a:off x="2312020" y="6355297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2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420AC-DF84-9749-A4D6-B0FD138BF4C7}"/>
              </a:ext>
            </a:extLst>
          </p:cNvPr>
          <p:cNvSpPr txBox="1"/>
          <p:nvPr/>
        </p:nvSpPr>
        <p:spPr>
          <a:xfrm>
            <a:off x="1483112" y="1984917"/>
            <a:ext cx="9790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Comarcalización cinegética.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Caracterización de la capacidad de carga del territorio. </a:t>
            </a:r>
            <a:endParaRPr lang="en-E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Monitoreo de subpoblaciones.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Creación de corredores ecológicos. </a:t>
            </a:r>
          </a:p>
        </p:txBody>
      </p:sp>
    </p:spTree>
    <p:extLst>
      <p:ext uri="{BB962C8B-B14F-4D97-AF65-F5344CB8AC3E}">
        <p14:creationId xmlns:p14="http://schemas.microsoft.com/office/powerpoint/2010/main" val="375380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>
            <a:extLst>
              <a:ext uri="{FF2B5EF4-FFF2-40B4-BE49-F238E27FC236}">
                <a16:creationId xmlns:a16="http://schemas.microsoft.com/office/drawing/2014/main" id="{05518F39-5734-A14C-A10E-A08EDBE104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318135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A9B5BBF6-04BC-AE42-9D9F-9D4956D554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63750" y="5039360"/>
            <a:ext cx="8267700" cy="977900"/>
          </a:xfrm>
        </p:spPr>
        <p:txBody>
          <a:bodyPr wrap="square"/>
          <a:lstStyle/>
          <a:p>
            <a:pPr eaLnBrk="1" hangingPunct="1"/>
            <a:r>
              <a:rPr lang="es-ES_tradnl" altLang="en-US" sz="2400"/>
              <a:t>Rotura de la pr</a:t>
            </a:r>
            <a:r>
              <a:rPr lang="en-US" altLang="en-US" sz="2400"/>
              <a:t>esa de lodos tóxicos en Aznalcollar</a:t>
            </a:r>
          </a:p>
          <a:p>
            <a:pPr eaLnBrk="1" hangingPunct="1"/>
            <a:r>
              <a:rPr lang="en-US" altLang="en-US" sz="2400"/>
              <a:t>5 millones de m</a:t>
            </a:r>
            <a:r>
              <a:rPr lang="en-US" altLang="en-US" sz="2400" baseline="30000"/>
              <a:t>3</a:t>
            </a:r>
            <a:r>
              <a:rPr lang="en-US" altLang="en-US" sz="2400"/>
              <a:t> de vertidos en el Guadiamar</a:t>
            </a:r>
            <a:endParaRPr lang="es-ES_tradnl" altLang="en-US" sz="2400"/>
          </a:p>
        </p:txBody>
      </p:sp>
      <p:pic>
        <p:nvPicPr>
          <p:cNvPr id="63493" name="Picture 6" descr="Vista aérea de la rotura de embalse de de Aznalcóllar (Sevilla), el 12 de mayo de 1998.">
            <a:extLst>
              <a:ext uri="{FF2B5EF4-FFF2-40B4-BE49-F238E27FC236}">
                <a16:creationId xmlns:a16="http://schemas.microsoft.com/office/drawing/2014/main" id="{327D6270-55F5-3A40-8CBB-79A50D5F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8214" y="2304098"/>
            <a:ext cx="3538537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8" descr="Vista aérea de la riada de cinco millones de metros cúbicos de aguas y lodos contaminados que arrasaron la del Guadiamar, río que nutre al Parque Nacional de Doñana, 24 de mayo de 1998.">
            <a:extLst>
              <a:ext uri="{FF2B5EF4-FFF2-40B4-BE49-F238E27FC236}">
                <a16:creationId xmlns:a16="http://schemas.microsoft.com/office/drawing/2014/main" id="{DEDFBD5A-C93C-A94C-9A3F-6CFF64617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7438" y="2304098"/>
            <a:ext cx="3600450" cy="23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82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>
            <a:extLst>
              <a:ext uri="{FF2B5EF4-FFF2-40B4-BE49-F238E27FC236}">
                <a16:creationId xmlns:a16="http://schemas.microsoft.com/office/drawing/2014/main" id="{17A0C2C3-F57C-3947-BD84-FBDCB76327F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602615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F9CD4A2-867A-1E48-A65F-EC4C4F5F91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847850" y="5287328"/>
            <a:ext cx="8267700" cy="1198562"/>
          </a:xfrm>
        </p:spPr>
        <p:txBody>
          <a:bodyPr wrap="square"/>
          <a:lstStyle/>
          <a:p>
            <a:pPr eaLnBrk="1" hangingPunct="1"/>
            <a:r>
              <a:rPr lang="es-ES_tradnl" altLang="en-US"/>
              <a:t>Con</a:t>
            </a:r>
            <a:r>
              <a:rPr lang="en-US" altLang="en-US"/>
              <a:t>taminación por </a:t>
            </a:r>
            <a:r>
              <a:rPr lang="es-ES" altLang="en-US"/>
              <a:t>Pb, Zn, As, Cu, Mn, Sb y Ba</a:t>
            </a:r>
          </a:p>
          <a:p>
            <a:pPr eaLnBrk="1" hangingPunct="1"/>
            <a:r>
              <a:rPr lang="es-ES" altLang="en-US"/>
              <a:t> Des</a:t>
            </a:r>
            <a:r>
              <a:rPr lang="en-US" altLang="en-US"/>
              <a:t>censo de pH (hasta valores de 2-3)</a:t>
            </a:r>
            <a:endParaRPr lang="es-ES_tradnl" altLang="en-US" sz="2400"/>
          </a:p>
        </p:txBody>
      </p:sp>
      <p:pic>
        <p:nvPicPr>
          <p:cNvPr id="64517" name="Picture 8" descr="Operarios de la Agencia de Medio Ambiente, protegidos con guantes y mascarillas, recogen peces muertos en un campo de cultivo próximo a Doñana, donde fueron arrastrados por la ola tóxica que provocó el vertido de Minas de Aznalcóllar, el 29 de abril de 1998.">
            <a:extLst>
              <a:ext uri="{FF2B5EF4-FFF2-40B4-BE49-F238E27FC236}">
                <a16:creationId xmlns:a16="http://schemas.microsoft.com/office/drawing/2014/main" id="{E35E38E0-B911-8F49-BAD7-A8940E86F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6363" y="2588579"/>
            <a:ext cx="3321050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10" descr="Nivel_de_los_lodos">
            <a:extLst>
              <a:ext uri="{FF2B5EF4-FFF2-40B4-BE49-F238E27FC236}">
                <a16:creationId xmlns:a16="http://schemas.microsoft.com/office/drawing/2014/main" id="{B9074CE5-24BF-2844-91B4-2008DB19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5189" y="2588578"/>
            <a:ext cx="3221037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5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>
            <a:extLst>
              <a:ext uri="{FF2B5EF4-FFF2-40B4-BE49-F238E27FC236}">
                <a16:creationId xmlns:a16="http://schemas.microsoft.com/office/drawing/2014/main" id="{D77EA7C5-30BF-8145-A84A-87CC9BACCC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287655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0F4654AD-CC97-D848-BA03-4D568B01D1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63750" y="3516630"/>
            <a:ext cx="8267700" cy="3625850"/>
          </a:xfrm>
        </p:spPr>
        <p:txBody>
          <a:bodyPr wrap="square"/>
          <a:lstStyle/>
          <a:p>
            <a:r>
              <a:rPr lang="es-ES" altLang="en-US" sz="1600"/>
              <a:t>Tras realizar el estudio se recomienda realizar las siguientes medidas: </a:t>
            </a:r>
          </a:p>
          <a:p>
            <a:r>
              <a:rPr lang="es-ES" altLang="en-US" sz="1600"/>
              <a:t>Para los suelos poco contaminados realizar </a:t>
            </a:r>
            <a:r>
              <a:rPr lang="es-ES" altLang="en-US" sz="1600" b="1">
                <a:solidFill>
                  <a:schemeClr val="tx2"/>
                </a:solidFill>
              </a:rPr>
              <a:t>un arado profundo</a:t>
            </a:r>
            <a:r>
              <a:rPr lang="es-ES" altLang="en-US" sz="1600"/>
              <a:t>, para que se mezclen la capa superficial contaminada con los niveles inferiores menos contaminados, diluyendo la contaminación superficial.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Limpiar los lodos</a:t>
            </a:r>
            <a:r>
              <a:rPr lang="es-ES" altLang="en-US" sz="1600"/>
              <a:t> que han quedado en el horizonte superficial tras la primera limpieza.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Añadir caliza</a:t>
            </a:r>
            <a:r>
              <a:rPr lang="es-ES" altLang="en-US" sz="1600"/>
              <a:t> para neutralizar la acidez, ya que estos suelos no contenían carbonatos.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Añadir compuestos como compuestos de hierro, arcillas o abonos orgánicos</a:t>
            </a:r>
            <a:r>
              <a:rPr lang="es-ES" altLang="en-US" sz="1600"/>
              <a:t> que tengan gran capacidad de fijación de metales pesados. </a:t>
            </a:r>
          </a:p>
          <a:p>
            <a:r>
              <a:rPr lang="es-ES" altLang="en-US" sz="1600" b="1">
                <a:solidFill>
                  <a:schemeClr val="tx2"/>
                </a:solidFill>
              </a:rPr>
              <a:t>Plantar vegetación que absorba los metales</a:t>
            </a:r>
            <a:r>
              <a:rPr lang="es-ES" altLang="en-US" sz="1600"/>
              <a:t>, además de recolectarla y almacenarla, eliminado la contaminación y evitando su utilización agrícola.</a:t>
            </a:r>
            <a:endParaRPr lang="es-ES_tradnl" altLang="en-US" sz="1600"/>
          </a:p>
        </p:txBody>
      </p:sp>
      <p:pic>
        <p:nvPicPr>
          <p:cNvPr id="65541" name="Picture 8">
            <a:extLst>
              <a:ext uri="{FF2B5EF4-FFF2-40B4-BE49-F238E27FC236}">
                <a16:creationId xmlns:a16="http://schemas.microsoft.com/office/drawing/2014/main" id="{2D160ED7-631C-FD46-A80B-9F605AFE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888" y="1846581"/>
            <a:ext cx="2989262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10" descr="Más de un centenar de camiones cargados de lodos tóxicos procedentes del cauce del Guadiamar esperan para descargar en la antigua corta de la Mina de Aznalcóllar, el 2 de septiembre de 1998.">
            <a:extLst>
              <a:ext uri="{FF2B5EF4-FFF2-40B4-BE49-F238E27FC236}">
                <a16:creationId xmlns:a16="http://schemas.microsoft.com/office/drawing/2014/main" id="{D407CEEC-0FD4-1B4B-8B4E-440A85D77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1" y="1841818"/>
            <a:ext cx="2314575" cy="15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725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>
            <a:extLst>
              <a:ext uri="{FF2B5EF4-FFF2-40B4-BE49-F238E27FC236}">
                <a16:creationId xmlns:a16="http://schemas.microsoft.com/office/drawing/2014/main" id="{2C62BD52-66A7-424D-939B-2FF5B95AAB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88490" y="561181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29F0054-F1A7-B247-95B7-1F9842C742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032953" y="5280819"/>
            <a:ext cx="8267700" cy="1276350"/>
          </a:xfrm>
        </p:spPr>
        <p:txBody>
          <a:bodyPr wrap="square"/>
          <a:lstStyle/>
          <a:p>
            <a:r>
              <a:rPr lang="es-ES_tradnl" altLang="en-US" sz="1600"/>
              <a:t>C</a:t>
            </a:r>
            <a:r>
              <a:rPr lang="en-US" altLang="en-US" sz="1600"/>
              <a:t>reación del Corredor Verde del Guadiamar</a:t>
            </a:r>
            <a:endParaRPr lang="es-ES" altLang="en-US" sz="1600"/>
          </a:p>
          <a:p>
            <a:r>
              <a:rPr lang="es-ES" altLang="en-US" sz="1600"/>
              <a:t>Proyecto de rest</a:t>
            </a:r>
            <a:r>
              <a:rPr lang="en-US" altLang="en-US" sz="1600"/>
              <a:t>auración muy ambicioso</a:t>
            </a:r>
          </a:p>
          <a:p>
            <a:r>
              <a:rPr lang="en-US" altLang="en-US" sz="1600"/>
              <a:t>Entre ellos, poblaciones de anfibios (Ricardo Reques et al)</a:t>
            </a:r>
          </a:p>
          <a:p>
            <a:endParaRPr lang="es-ES_tradnl" altLang="en-US" sz="1600"/>
          </a:p>
        </p:txBody>
      </p:sp>
      <p:pic>
        <p:nvPicPr>
          <p:cNvPr id="66565" name="Picture 8">
            <a:extLst>
              <a:ext uri="{FF2B5EF4-FFF2-40B4-BE49-F238E27FC236}">
                <a16:creationId xmlns:a16="http://schemas.microsoft.com/office/drawing/2014/main" id="{51876653-FEC1-934C-ADAD-D5E8A2BFF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640" y="2258219"/>
            <a:ext cx="2884488" cy="234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6" name="Picture 10" descr="Resultado de imagen de bufo calamita">
            <a:extLst>
              <a:ext uri="{FF2B5EF4-FFF2-40B4-BE49-F238E27FC236}">
                <a16:creationId xmlns:a16="http://schemas.microsoft.com/office/drawing/2014/main" id="{CBEFCEA4-0538-F649-9BE1-BB66EAA2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315" y="2402681"/>
            <a:ext cx="2795588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7" name="Text Box 11">
            <a:extLst>
              <a:ext uri="{FF2B5EF4-FFF2-40B4-BE49-F238E27FC236}">
                <a16:creationId xmlns:a16="http://schemas.microsoft.com/office/drawing/2014/main" id="{FB67104A-5D75-4740-BE10-111AEB6C2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215" y="4347369"/>
            <a:ext cx="2520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s-ES" sz="1400"/>
              <a:t>Bufo calamita</a:t>
            </a:r>
            <a:endParaRPr lang="es-ES" altLang="es-ES" sz="1400"/>
          </a:p>
        </p:txBody>
      </p:sp>
      <p:pic>
        <p:nvPicPr>
          <p:cNvPr id="66568" name="Picture 13" descr="Resultado de imagen de hyla meridionalis">
            <a:extLst>
              <a:ext uri="{FF2B5EF4-FFF2-40B4-BE49-F238E27FC236}">
                <a16:creationId xmlns:a16="http://schemas.microsoft.com/office/drawing/2014/main" id="{958CEE26-B285-BE49-85DE-332F580D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504" y="2547144"/>
            <a:ext cx="2674937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9" name="Text Box 14">
            <a:extLst>
              <a:ext uri="{FF2B5EF4-FFF2-40B4-BE49-F238E27FC236}">
                <a16:creationId xmlns:a16="http://schemas.microsoft.com/office/drawing/2014/main" id="{EA50DE9D-78DB-A646-B6A2-533642B36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428" y="4418806"/>
            <a:ext cx="1727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s-ES" sz="1400"/>
              <a:t>Hyla meridionalis</a:t>
            </a:r>
            <a:endParaRPr lang="es-ES" altLang="es-ES" sz="1400"/>
          </a:p>
        </p:txBody>
      </p:sp>
    </p:spTree>
    <p:extLst>
      <p:ext uri="{BB962C8B-B14F-4D97-AF65-F5344CB8AC3E}">
        <p14:creationId xmlns:p14="http://schemas.microsoft.com/office/powerpoint/2010/main" val="372950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>
            <a:extLst>
              <a:ext uri="{FF2B5EF4-FFF2-40B4-BE49-F238E27FC236}">
                <a16:creationId xmlns:a16="http://schemas.microsoft.com/office/drawing/2014/main" id="{7A9D8D89-6681-774F-B7AA-B3301B42A7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847850" y="249872"/>
            <a:ext cx="8820150" cy="1563688"/>
          </a:xfrm>
        </p:spPr>
        <p:txBody>
          <a:bodyPr wrap="square">
            <a:normAutofit fontScale="90000"/>
          </a:bodyPr>
          <a:lstStyle/>
          <a:p>
            <a:pPr eaLnBrk="1" hangingPunct="1"/>
            <a:r>
              <a:rPr lang="en-US" altLang="en-US"/>
              <a:t>Establecimiento de microhumedales para la conectividad de poblaciones de anfibios (Corredor verde Guadiamar)</a:t>
            </a:r>
            <a:endParaRPr lang="es-ES" altLang="en-US"/>
          </a:p>
        </p:txBody>
      </p:sp>
      <p:pic>
        <p:nvPicPr>
          <p:cNvPr id="67588" name="Picture 7">
            <a:extLst>
              <a:ext uri="{FF2B5EF4-FFF2-40B4-BE49-F238E27FC236}">
                <a16:creationId xmlns:a16="http://schemas.microsoft.com/office/drawing/2014/main" id="{FE1DD9F0-559E-954C-8EBC-6085F933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826" y="1875472"/>
            <a:ext cx="4505325" cy="494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8">
            <a:extLst>
              <a:ext uri="{FF2B5EF4-FFF2-40B4-BE49-F238E27FC236}">
                <a16:creationId xmlns:a16="http://schemas.microsoft.com/office/drawing/2014/main" id="{A6CD4664-AB80-7746-B4B7-D9F6A999D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339" y="4755198"/>
            <a:ext cx="4181475" cy="169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90" name="Picture 9">
            <a:extLst>
              <a:ext uri="{FF2B5EF4-FFF2-40B4-BE49-F238E27FC236}">
                <a16:creationId xmlns:a16="http://schemas.microsoft.com/office/drawing/2014/main" id="{2CF6D8EC-0796-1749-999D-E1EBD158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1" y="1946910"/>
            <a:ext cx="3343275" cy="26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98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057ADB-D412-1444-8DD7-CE674F559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0393" y="798620"/>
            <a:ext cx="9313175" cy="55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BFB11-0B8F-1A46-8969-1B5EABC0C5CB}"/>
              </a:ext>
            </a:extLst>
          </p:cNvPr>
          <p:cNvSpPr txBox="1"/>
          <p:nvPr/>
        </p:nvSpPr>
        <p:spPr>
          <a:xfrm>
            <a:off x="5467710" y="133522"/>
            <a:ext cx="2897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3EA354-480D-E24A-82B7-C32EB84E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71" y="77397"/>
            <a:ext cx="1995286" cy="6532953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67F29B53-5B2F-E04C-8B5B-1FA4D7C3C73D}"/>
              </a:ext>
            </a:extLst>
          </p:cNvPr>
          <p:cNvSpPr/>
          <p:nvPr/>
        </p:nvSpPr>
        <p:spPr>
          <a:xfrm>
            <a:off x="4235679" y="1681071"/>
            <a:ext cx="1848288" cy="1062575"/>
          </a:xfrm>
          <a:custGeom>
            <a:avLst/>
            <a:gdLst>
              <a:gd name="connsiteX0" fmla="*/ 197708 w 1729946"/>
              <a:gd name="connsiteY0" fmla="*/ 741406 h 1025611"/>
              <a:gd name="connsiteX1" fmla="*/ 593124 w 1729946"/>
              <a:gd name="connsiteY1" fmla="*/ 914400 h 1025611"/>
              <a:gd name="connsiteX2" fmla="*/ 1000897 w 1729946"/>
              <a:gd name="connsiteY2" fmla="*/ 827903 h 1025611"/>
              <a:gd name="connsiteX3" fmla="*/ 1248033 w 1729946"/>
              <a:gd name="connsiteY3" fmla="*/ 1025611 h 1025611"/>
              <a:gd name="connsiteX4" fmla="*/ 1729946 w 1729946"/>
              <a:gd name="connsiteY4" fmla="*/ 593125 h 1025611"/>
              <a:gd name="connsiteX5" fmla="*/ 1692876 w 1729946"/>
              <a:gd name="connsiteY5" fmla="*/ 24714 h 1025611"/>
              <a:gd name="connsiteX6" fmla="*/ 1050324 w 1729946"/>
              <a:gd name="connsiteY6" fmla="*/ 61784 h 1025611"/>
              <a:gd name="connsiteX7" fmla="*/ 766119 w 1729946"/>
              <a:gd name="connsiteY7" fmla="*/ 0 h 1025611"/>
              <a:gd name="connsiteX8" fmla="*/ 370703 w 1729946"/>
              <a:gd name="connsiteY8" fmla="*/ 74141 h 1025611"/>
              <a:gd name="connsiteX9" fmla="*/ 61784 w 1729946"/>
              <a:gd name="connsiteY9" fmla="*/ 234779 h 1025611"/>
              <a:gd name="connsiteX10" fmla="*/ 0 w 1729946"/>
              <a:gd name="connsiteY10" fmla="*/ 321276 h 1025611"/>
              <a:gd name="connsiteX11" fmla="*/ 197708 w 1729946"/>
              <a:gd name="connsiteY11" fmla="*/ 531341 h 1025611"/>
              <a:gd name="connsiteX12" fmla="*/ 197708 w 1729946"/>
              <a:gd name="connsiteY12" fmla="*/ 741406 h 1025611"/>
              <a:gd name="connsiteX0" fmla="*/ 197708 w 1729946"/>
              <a:gd name="connsiteY0" fmla="*/ 741458 h 1025663"/>
              <a:gd name="connsiteX1" fmla="*/ 593124 w 1729946"/>
              <a:gd name="connsiteY1" fmla="*/ 914452 h 1025663"/>
              <a:gd name="connsiteX2" fmla="*/ 1000897 w 1729946"/>
              <a:gd name="connsiteY2" fmla="*/ 827955 h 1025663"/>
              <a:gd name="connsiteX3" fmla="*/ 1248033 w 1729946"/>
              <a:gd name="connsiteY3" fmla="*/ 1025663 h 1025663"/>
              <a:gd name="connsiteX4" fmla="*/ 1729946 w 1729946"/>
              <a:gd name="connsiteY4" fmla="*/ 593177 h 1025663"/>
              <a:gd name="connsiteX5" fmla="*/ 1692876 w 1729946"/>
              <a:gd name="connsiteY5" fmla="*/ 24766 h 1025663"/>
              <a:gd name="connsiteX6" fmla="*/ 1050324 w 1729946"/>
              <a:gd name="connsiteY6" fmla="*/ 61836 h 1025663"/>
              <a:gd name="connsiteX7" fmla="*/ 766119 w 1729946"/>
              <a:gd name="connsiteY7" fmla="*/ 52 h 1025663"/>
              <a:gd name="connsiteX8" fmla="*/ 370703 w 1729946"/>
              <a:gd name="connsiteY8" fmla="*/ 74193 h 1025663"/>
              <a:gd name="connsiteX9" fmla="*/ 61784 w 1729946"/>
              <a:gd name="connsiteY9" fmla="*/ 234831 h 1025663"/>
              <a:gd name="connsiteX10" fmla="*/ 0 w 1729946"/>
              <a:gd name="connsiteY10" fmla="*/ 321328 h 1025663"/>
              <a:gd name="connsiteX11" fmla="*/ 197708 w 1729946"/>
              <a:gd name="connsiteY11" fmla="*/ 531393 h 1025663"/>
              <a:gd name="connsiteX12" fmla="*/ 197708 w 1729946"/>
              <a:gd name="connsiteY12" fmla="*/ 741458 h 1025663"/>
              <a:gd name="connsiteX0" fmla="*/ 197708 w 1729946"/>
              <a:gd name="connsiteY0" fmla="*/ 741458 h 1025663"/>
              <a:gd name="connsiteX1" fmla="*/ 593124 w 1729946"/>
              <a:gd name="connsiteY1" fmla="*/ 914452 h 1025663"/>
              <a:gd name="connsiteX2" fmla="*/ 1000897 w 1729946"/>
              <a:gd name="connsiteY2" fmla="*/ 827955 h 1025663"/>
              <a:gd name="connsiteX3" fmla="*/ 1248033 w 1729946"/>
              <a:gd name="connsiteY3" fmla="*/ 1025663 h 1025663"/>
              <a:gd name="connsiteX4" fmla="*/ 1729946 w 1729946"/>
              <a:gd name="connsiteY4" fmla="*/ 593177 h 1025663"/>
              <a:gd name="connsiteX5" fmla="*/ 1692876 w 1729946"/>
              <a:gd name="connsiteY5" fmla="*/ 24766 h 1025663"/>
              <a:gd name="connsiteX6" fmla="*/ 1050324 w 1729946"/>
              <a:gd name="connsiteY6" fmla="*/ 61836 h 1025663"/>
              <a:gd name="connsiteX7" fmla="*/ 766119 w 1729946"/>
              <a:gd name="connsiteY7" fmla="*/ 52 h 1025663"/>
              <a:gd name="connsiteX8" fmla="*/ 370703 w 1729946"/>
              <a:gd name="connsiteY8" fmla="*/ 74193 h 1025663"/>
              <a:gd name="connsiteX9" fmla="*/ 61784 w 1729946"/>
              <a:gd name="connsiteY9" fmla="*/ 234831 h 1025663"/>
              <a:gd name="connsiteX10" fmla="*/ 0 w 1729946"/>
              <a:gd name="connsiteY10" fmla="*/ 321328 h 1025663"/>
              <a:gd name="connsiteX11" fmla="*/ 197708 w 1729946"/>
              <a:gd name="connsiteY11" fmla="*/ 531393 h 1025663"/>
              <a:gd name="connsiteX12" fmla="*/ 197708 w 1729946"/>
              <a:gd name="connsiteY12" fmla="*/ 741458 h 1025663"/>
              <a:gd name="connsiteX0" fmla="*/ 215407 w 1747645"/>
              <a:gd name="connsiteY0" fmla="*/ 741458 h 1025663"/>
              <a:gd name="connsiteX1" fmla="*/ 610823 w 1747645"/>
              <a:gd name="connsiteY1" fmla="*/ 914452 h 1025663"/>
              <a:gd name="connsiteX2" fmla="*/ 1018596 w 1747645"/>
              <a:gd name="connsiteY2" fmla="*/ 827955 h 1025663"/>
              <a:gd name="connsiteX3" fmla="*/ 1265732 w 1747645"/>
              <a:gd name="connsiteY3" fmla="*/ 1025663 h 1025663"/>
              <a:gd name="connsiteX4" fmla="*/ 1747645 w 1747645"/>
              <a:gd name="connsiteY4" fmla="*/ 593177 h 1025663"/>
              <a:gd name="connsiteX5" fmla="*/ 1710575 w 1747645"/>
              <a:gd name="connsiteY5" fmla="*/ 24766 h 1025663"/>
              <a:gd name="connsiteX6" fmla="*/ 1068023 w 1747645"/>
              <a:gd name="connsiteY6" fmla="*/ 61836 h 1025663"/>
              <a:gd name="connsiteX7" fmla="*/ 783818 w 1747645"/>
              <a:gd name="connsiteY7" fmla="*/ 52 h 1025663"/>
              <a:gd name="connsiteX8" fmla="*/ 388402 w 1747645"/>
              <a:gd name="connsiteY8" fmla="*/ 74193 h 1025663"/>
              <a:gd name="connsiteX9" fmla="*/ 79483 w 1747645"/>
              <a:gd name="connsiteY9" fmla="*/ 234831 h 1025663"/>
              <a:gd name="connsiteX10" fmla="*/ 17699 w 1747645"/>
              <a:gd name="connsiteY10" fmla="*/ 321328 h 1025663"/>
              <a:gd name="connsiteX11" fmla="*/ 215407 w 1747645"/>
              <a:gd name="connsiteY11" fmla="*/ 531393 h 1025663"/>
              <a:gd name="connsiteX12" fmla="*/ 215407 w 1747645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5663"/>
              <a:gd name="connsiteX1" fmla="*/ 620526 w 1757348"/>
              <a:gd name="connsiteY1" fmla="*/ 914452 h 1025663"/>
              <a:gd name="connsiteX2" fmla="*/ 1028299 w 1757348"/>
              <a:gd name="connsiteY2" fmla="*/ 827955 h 1025663"/>
              <a:gd name="connsiteX3" fmla="*/ 1275435 w 1757348"/>
              <a:gd name="connsiteY3" fmla="*/ 1025663 h 1025663"/>
              <a:gd name="connsiteX4" fmla="*/ 1757348 w 1757348"/>
              <a:gd name="connsiteY4" fmla="*/ 593177 h 1025663"/>
              <a:gd name="connsiteX5" fmla="*/ 1720278 w 1757348"/>
              <a:gd name="connsiteY5" fmla="*/ 24766 h 1025663"/>
              <a:gd name="connsiteX6" fmla="*/ 1077726 w 1757348"/>
              <a:gd name="connsiteY6" fmla="*/ 61836 h 1025663"/>
              <a:gd name="connsiteX7" fmla="*/ 793521 w 1757348"/>
              <a:gd name="connsiteY7" fmla="*/ 52 h 1025663"/>
              <a:gd name="connsiteX8" fmla="*/ 398105 w 1757348"/>
              <a:gd name="connsiteY8" fmla="*/ 74193 h 1025663"/>
              <a:gd name="connsiteX9" fmla="*/ 89186 w 1757348"/>
              <a:gd name="connsiteY9" fmla="*/ 234831 h 1025663"/>
              <a:gd name="connsiteX10" fmla="*/ 27402 w 1757348"/>
              <a:gd name="connsiteY10" fmla="*/ 321328 h 1025663"/>
              <a:gd name="connsiteX11" fmla="*/ 225110 w 1757348"/>
              <a:gd name="connsiteY11" fmla="*/ 531393 h 1025663"/>
              <a:gd name="connsiteX12" fmla="*/ 225110 w 1757348"/>
              <a:gd name="connsiteY12" fmla="*/ 741458 h 1025663"/>
              <a:gd name="connsiteX0" fmla="*/ 225110 w 1757348"/>
              <a:gd name="connsiteY0" fmla="*/ 741458 h 1029606"/>
              <a:gd name="connsiteX1" fmla="*/ 620526 w 1757348"/>
              <a:gd name="connsiteY1" fmla="*/ 914452 h 1029606"/>
              <a:gd name="connsiteX2" fmla="*/ 1028299 w 1757348"/>
              <a:gd name="connsiteY2" fmla="*/ 827955 h 1029606"/>
              <a:gd name="connsiteX3" fmla="*/ 1275435 w 1757348"/>
              <a:gd name="connsiteY3" fmla="*/ 1025663 h 1029606"/>
              <a:gd name="connsiteX4" fmla="*/ 1757348 w 1757348"/>
              <a:gd name="connsiteY4" fmla="*/ 593177 h 1029606"/>
              <a:gd name="connsiteX5" fmla="*/ 1720278 w 1757348"/>
              <a:gd name="connsiteY5" fmla="*/ 24766 h 1029606"/>
              <a:gd name="connsiteX6" fmla="*/ 1077726 w 1757348"/>
              <a:gd name="connsiteY6" fmla="*/ 61836 h 1029606"/>
              <a:gd name="connsiteX7" fmla="*/ 793521 w 1757348"/>
              <a:gd name="connsiteY7" fmla="*/ 52 h 1029606"/>
              <a:gd name="connsiteX8" fmla="*/ 398105 w 1757348"/>
              <a:gd name="connsiteY8" fmla="*/ 74193 h 1029606"/>
              <a:gd name="connsiteX9" fmla="*/ 89186 w 1757348"/>
              <a:gd name="connsiteY9" fmla="*/ 234831 h 1029606"/>
              <a:gd name="connsiteX10" fmla="*/ 27402 w 1757348"/>
              <a:gd name="connsiteY10" fmla="*/ 321328 h 1029606"/>
              <a:gd name="connsiteX11" fmla="*/ 225110 w 1757348"/>
              <a:gd name="connsiteY11" fmla="*/ 531393 h 1029606"/>
              <a:gd name="connsiteX12" fmla="*/ 225110 w 1757348"/>
              <a:gd name="connsiteY12" fmla="*/ 741458 h 1029606"/>
              <a:gd name="connsiteX0" fmla="*/ 225110 w 1757348"/>
              <a:gd name="connsiteY0" fmla="*/ 741458 h 1062575"/>
              <a:gd name="connsiteX1" fmla="*/ 620526 w 1757348"/>
              <a:gd name="connsiteY1" fmla="*/ 914452 h 1062575"/>
              <a:gd name="connsiteX2" fmla="*/ 1028299 w 1757348"/>
              <a:gd name="connsiteY2" fmla="*/ 827955 h 1062575"/>
              <a:gd name="connsiteX3" fmla="*/ 1275435 w 1757348"/>
              <a:gd name="connsiteY3" fmla="*/ 1025663 h 1062575"/>
              <a:gd name="connsiteX4" fmla="*/ 1757348 w 1757348"/>
              <a:gd name="connsiteY4" fmla="*/ 593177 h 1062575"/>
              <a:gd name="connsiteX5" fmla="*/ 1720278 w 1757348"/>
              <a:gd name="connsiteY5" fmla="*/ 24766 h 1062575"/>
              <a:gd name="connsiteX6" fmla="*/ 1077726 w 1757348"/>
              <a:gd name="connsiteY6" fmla="*/ 61836 h 1062575"/>
              <a:gd name="connsiteX7" fmla="*/ 793521 w 1757348"/>
              <a:gd name="connsiteY7" fmla="*/ 52 h 1062575"/>
              <a:gd name="connsiteX8" fmla="*/ 398105 w 1757348"/>
              <a:gd name="connsiteY8" fmla="*/ 74193 h 1062575"/>
              <a:gd name="connsiteX9" fmla="*/ 89186 w 1757348"/>
              <a:gd name="connsiteY9" fmla="*/ 234831 h 1062575"/>
              <a:gd name="connsiteX10" fmla="*/ 27402 w 1757348"/>
              <a:gd name="connsiteY10" fmla="*/ 321328 h 1062575"/>
              <a:gd name="connsiteX11" fmla="*/ 225110 w 1757348"/>
              <a:gd name="connsiteY11" fmla="*/ 531393 h 1062575"/>
              <a:gd name="connsiteX12" fmla="*/ 225110 w 1757348"/>
              <a:gd name="connsiteY12" fmla="*/ 741458 h 1062575"/>
              <a:gd name="connsiteX0" fmla="*/ 225110 w 1846319"/>
              <a:gd name="connsiteY0" fmla="*/ 741458 h 1062575"/>
              <a:gd name="connsiteX1" fmla="*/ 620526 w 1846319"/>
              <a:gd name="connsiteY1" fmla="*/ 914452 h 1062575"/>
              <a:gd name="connsiteX2" fmla="*/ 1028299 w 1846319"/>
              <a:gd name="connsiteY2" fmla="*/ 827955 h 1062575"/>
              <a:gd name="connsiteX3" fmla="*/ 1275435 w 1846319"/>
              <a:gd name="connsiteY3" fmla="*/ 1025663 h 1062575"/>
              <a:gd name="connsiteX4" fmla="*/ 1757348 w 1846319"/>
              <a:gd name="connsiteY4" fmla="*/ 593177 h 1062575"/>
              <a:gd name="connsiteX5" fmla="*/ 1720278 w 1846319"/>
              <a:gd name="connsiteY5" fmla="*/ 24766 h 1062575"/>
              <a:gd name="connsiteX6" fmla="*/ 1077726 w 1846319"/>
              <a:gd name="connsiteY6" fmla="*/ 61836 h 1062575"/>
              <a:gd name="connsiteX7" fmla="*/ 793521 w 1846319"/>
              <a:gd name="connsiteY7" fmla="*/ 52 h 1062575"/>
              <a:gd name="connsiteX8" fmla="*/ 398105 w 1846319"/>
              <a:gd name="connsiteY8" fmla="*/ 74193 h 1062575"/>
              <a:gd name="connsiteX9" fmla="*/ 89186 w 1846319"/>
              <a:gd name="connsiteY9" fmla="*/ 234831 h 1062575"/>
              <a:gd name="connsiteX10" fmla="*/ 27402 w 1846319"/>
              <a:gd name="connsiteY10" fmla="*/ 321328 h 1062575"/>
              <a:gd name="connsiteX11" fmla="*/ 225110 w 1846319"/>
              <a:gd name="connsiteY11" fmla="*/ 531393 h 1062575"/>
              <a:gd name="connsiteX12" fmla="*/ 225110 w 1846319"/>
              <a:gd name="connsiteY12" fmla="*/ 741458 h 1062575"/>
              <a:gd name="connsiteX0" fmla="*/ 225110 w 1848288"/>
              <a:gd name="connsiteY0" fmla="*/ 741458 h 1062575"/>
              <a:gd name="connsiteX1" fmla="*/ 620526 w 1848288"/>
              <a:gd name="connsiteY1" fmla="*/ 914452 h 1062575"/>
              <a:gd name="connsiteX2" fmla="*/ 1028299 w 1848288"/>
              <a:gd name="connsiteY2" fmla="*/ 827955 h 1062575"/>
              <a:gd name="connsiteX3" fmla="*/ 1275435 w 1848288"/>
              <a:gd name="connsiteY3" fmla="*/ 1025663 h 1062575"/>
              <a:gd name="connsiteX4" fmla="*/ 1757348 w 1848288"/>
              <a:gd name="connsiteY4" fmla="*/ 593177 h 1062575"/>
              <a:gd name="connsiteX5" fmla="*/ 1720278 w 1848288"/>
              <a:gd name="connsiteY5" fmla="*/ 24766 h 1062575"/>
              <a:gd name="connsiteX6" fmla="*/ 1077726 w 1848288"/>
              <a:gd name="connsiteY6" fmla="*/ 61836 h 1062575"/>
              <a:gd name="connsiteX7" fmla="*/ 793521 w 1848288"/>
              <a:gd name="connsiteY7" fmla="*/ 52 h 1062575"/>
              <a:gd name="connsiteX8" fmla="*/ 398105 w 1848288"/>
              <a:gd name="connsiteY8" fmla="*/ 74193 h 1062575"/>
              <a:gd name="connsiteX9" fmla="*/ 89186 w 1848288"/>
              <a:gd name="connsiteY9" fmla="*/ 234831 h 1062575"/>
              <a:gd name="connsiteX10" fmla="*/ 27402 w 1848288"/>
              <a:gd name="connsiteY10" fmla="*/ 321328 h 1062575"/>
              <a:gd name="connsiteX11" fmla="*/ 225110 w 1848288"/>
              <a:gd name="connsiteY11" fmla="*/ 531393 h 1062575"/>
              <a:gd name="connsiteX12" fmla="*/ 225110 w 1848288"/>
              <a:gd name="connsiteY12" fmla="*/ 741458 h 1062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48288" h="1062575">
                <a:moveTo>
                  <a:pt x="225110" y="741458"/>
                </a:moveTo>
                <a:cubicBezTo>
                  <a:pt x="291013" y="805301"/>
                  <a:pt x="484602" y="943284"/>
                  <a:pt x="620526" y="914452"/>
                </a:cubicBezTo>
                <a:lnTo>
                  <a:pt x="1028299" y="827955"/>
                </a:lnTo>
                <a:cubicBezTo>
                  <a:pt x="1137451" y="846490"/>
                  <a:pt x="1114797" y="1169825"/>
                  <a:pt x="1275435" y="1025663"/>
                </a:cubicBezTo>
                <a:lnTo>
                  <a:pt x="1757348" y="593177"/>
                </a:lnTo>
                <a:cubicBezTo>
                  <a:pt x="1831489" y="426361"/>
                  <a:pt x="1934462" y="12409"/>
                  <a:pt x="1720278" y="24766"/>
                </a:cubicBezTo>
                <a:lnTo>
                  <a:pt x="1077726" y="61836"/>
                </a:lnTo>
                <a:cubicBezTo>
                  <a:pt x="923267" y="57717"/>
                  <a:pt x="906791" y="-2007"/>
                  <a:pt x="793521" y="52"/>
                </a:cubicBezTo>
                <a:cubicBezTo>
                  <a:pt x="680251" y="2111"/>
                  <a:pt x="501078" y="20647"/>
                  <a:pt x="398105" y="74193"/>
                </a:cubicBezTo>
                <a:lnTo>
                  <a:pt x="89186" y="234831"/>
                </a:lnTo>
                <a:cubicBezTo>
                  <a:pt x="27402" y="276020"/>
                  <a:pt x="-38501" y="251306"/>
                  <a:pt x="27402" y="321328"/>
                </a:cubicBezTo>
                <a:lnTo>
                  <a:pt x="225110" y="531393"/>
                </a:lnTo>
                <a:cubicBezTo>
                  <a:pt x="258061" y="601415"/>
                  <a:pt x="159207" y="677615"/>
                  <a:pt x="225110" y="74145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AC5EDC-DD1D-B94A-84CD-0CE59A43FABF}"/>
              </a:ext>
            </a:extLst>
          </p:cNvPr>
          <p:cNvSpPr/>
          <p:nvPr/>
        </p:nvSpPr>
        <p:spPr>
          <a:xfrm>
            <a:off x="8971005" y="1940614"/>
            <a:ext cx="531341" cy="432487"/>
          </a:xfrm>
          <a:prstGeom prst="rect">
            <a:avLst/>
          </a:prstGeom>
          <a:solidFill>
            <a:schemeClr val="accent1">
              <a:lumMod val="7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613EAC6-5502-DC4C-8FF1-337FBD3F0E85}"/>
              </a:ext>
            </a:extLst>
          </p:cNvPr>
          <p:cNvSpPr/>
          <p:nvPr/>
        </p:nvSpPr>
        <p:spPr>
          <a:xfrm>
            <a:off x="5688106" y="3288954"/>
            <a:ext cx="786653" cy="282389"/>
          </a:xfrm>
          <a:custGeom>
            <a:avLst/>
            <a:gdLst>
              <a:gd name="connsiteX0" fmla="*/ 0 w 786653"/>
              <a:gd name="connsiteY0" fmla="*/ 13447 h 282389"/>
              <a:gd name="connsiteX1" fmla="*/ 0 w 786653"/>
              <a:gd name="connsiteY1" fmla="*/ 114300 h 282389"/>
              <a:gd name="connsiteX2" fmla="*/ 188259 w 786653"/>
              <a:gd name="connsiteY2" fmla="*/ 114300 h 282389"/>
              <a:gd name="connsiteX3" fmla="*/ 194982 w 786653"/>
              <a:gd name="connsiteY3" fmla="*/ 194983 h 282389"/>
              <a:gd name="connsiteX4" fmla="*/ 289112 w 786653"/>
              <a:gd name="connsiteY4" fmla="*/ 282389 h 282389"/>
              <a:gd name="connsiteX5" fmla="*/ 443753 w 786653"/>
              <a:gd name="connsiteY5" fmla="*/ 228600 h 282389"/>
              <a:gd name="connsiteX6" fmla="*/ 672353 w 786653"/>
              <a:gd name="connsiteY6" fmla="*/ 282389 h 282389"/>
              <a:gd name="connsiteX7" fmla="*/ 638735 w 786653"/>
              <a:gd name="connsiteY7" fmla="*/ 181536 h 282389"/>
              <a:gd name="connsiteX8" fmla="*/ 786653 w 786653"/>
              <a:gd name="connsiteY8" fmla="*/ 181536 h 282389"/>
              <a:gd name="connsiteX9" fmla="*/ 773206 w 786653"/>
              <a:gd name="connsiteY9" fmla="*/ 80683 h 282389"/>
              <a:gd name="connsiteX10" fmla="*/ 591670 w 786653"/>
              <a:gd name="connsiteY10" fmla="*/ 127747 h 282389"/>
              <a:gd name="connsiteX11" fmla="*/ 470647 w 786653"/>
              <a:gd name="connsiteY11" fmla="*/ 100853 h 282389"/>
              <a:gd name="connsiteX12" fmla="*/ 275665 w 786653"/>
              <a:gd name="connsiteY12" fmla="*/ 100853 h 282389"/>
              <a:gd name="connsiteX13" fmla="*/ 208429 w 786653"/>
              <a:gd name="connsiteY13" fmla="*/ 87406 h 282389"/>
              <a:gd name="connsiteX14" fmla="*/ 194982 w 786653"/>
              <a:gd name="connsiteY14" fmla="*/ 0 h 282389"/>
              <a:gd name="connsiteX15" fmla="*/ 0 w 786653"/>
              <a:gd name="connsiteY15" fmla="*/ 13447 h 28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6653" h="282389">
                <a:moveTo>
                  <a:pt x="0" y="13447"/>
                </a:moveTo>
                <a:lnTo>
                  <a:pt x="0" y="114300"/>
                </a:lnTo>
                <a:lnTo>
                  <a:pt x="188259" y="114300"/>
                </a:lnTo>
                <a:lnTo>
                  <a:pt x="194982" y="194983"/>
                </a:lnTo>
                <a:lnTo>
                  <a:pt x="289112" y="282389"/>
                </a:lnTo>
                <a:lnTo>
                  <a:pt x="443753" y="228600"/>
                </a:lnTo>
                <a:lnTo>
                  <a:pt x="672353" y="282389"/>
                </a:lnTo>
                <a:lnTo>
                  <a:pt x="638735" y="181536"/>
                </a:lnTo>
                <a:lnTo>
                  <a:pt x="786653" y="181536"/>
                </a:lnTo>
                <a:lnTo>
                  <a:pt x="773206" y="80683"/>
                </a:lnTo>
                <a:lnTo>
                  <a:pt x="591670" y="127747"/>
                </a:lnTo>
                <a:lnTo>
                  <a:pt x="470647" y="100853"/>
                </a:lnTo>
                <a:lnTo>
                  <a:pt x="275665" y="100853"/>
                </a:lnTo>
                <a:lnTo>
                  <a:pt x="208429" y="87406"/>
                </a:lnTo>
                <a:lnTo>
                  <a:pt x="194982" y="0"/>
                </a:lnTo>
                <a:lnTo>
                  <a:pt x="0" y="13447"/>
                </a:lnTo>
                <a:close/>
              </a:path>
            </a:pathLst>
          </a:custGeom>
          <a:solidFill>
            <a:schemeClr val="accent6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A9BBB9-FA0D-B745-980C-935F456689AB}"/>
              </a:ext>
            </a:extLst>
          </p:cNvPr>
          <p:cNvSpPr/>
          <p:nvPr/>
        </p:nvSpPr>
        <p:spPr>
          <a:xfrm>
            <a:off x="4634944" y="2509025"/>
            <a:ext cx="174812" cy="234621"/>
          </a:xfrm>
          <a:prstGeom prst="ellipse">
            <a:avLst/>
          </a:prstGeom>
          <a:solidFill>
            <a:schemeClr val="accent6">
              <a:lumMod val="7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84D2D1-42D7-224A-A310-EC93DBE5CA71}"/>
              </a:ext>
            </a:extLst>
          </p:cNvPr>
          <p:cNvGrpSpPr/>
          <p:nvPr/>
        </p:nvGrpSpPr>
        <p:grpSpPr>
          <a:xfrm>
            <a:off x="2339588" y="4992733"/>
            <a:ext cx="2590757" cy="1215058"/>
            <a:chOff x="2339588" y="5226908"/>
            <a:chExt cx="2590757" cy="12150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87018D-5176-364B-A05D-A1C4FFD5FBC4}"/>
                </a:ext>
              </a:extLst>
            </p:cNvPr>
            <p:cNvSpPr/>
            <p:nvPr/>
          </p:nvSpPr>
          <p:spPr>
            <a:xfrm>
              <a:off x="2339588" y="5226908"/>
              <a:ext cx="2382762" cy="1215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0C9B3B-EB8F-5243-8235-F1D340EB3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98978" y="5226908"/>
              <a:ext cx="2231367" cy="1215058"/>
            </a:xfrm>
            <a:prstGeom prst="rect">
              <a:avLst/>
            </a:prstGeom>
            <a:solidFill>
              <a:schemeClr val="accent1">
                <a:lumMod val="75000"/>
                <a:alpha val="64000"/>
              </a:schemeClr>
            </a:solidFill>
            <a:ln>
              <a:noFill/>
            </a:ln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84F7E-BF32-C04B-9C90-65C82EA91149}"/>
              </a:ext>
            </a:extLst>
          </p:cNvPr>
          <p:cNvSpPr/>
          <p:nvPr/>
        </p:nvSpPr>
        <p:spPr>
          <a:xfrm>
            <a:off x="2410815" y="5337783"/>
            <a:ext cx="260195" cy="105121"/>
          </a:xfrm>
          <a:prstGeom prst="rect">
            <a:avLst/>
          </a:prstGeom>
          <a:solidFill>
            <a:srgbClr val="B33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3382E-BD92-3C47-931D-E0D8F0CDC97A}"/>
              </a:ext>
            </a:extLst>
          </p:cNvPr>
          <p:cNvSpPr/>
          <p:nvPr/>
        </p:nvSpPr>
        <p:spPr>
          <a:xfrm>
            <a:off x="2410815" y="5546330"/>
            <a:ext cx="260195" cy="105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729D8-CEBF-E34C-B3C8-61FD86C03D2D}"/>
              </a:ext>
            </a:extLst>
          </p:cNvPr>
          <p:cNvSpPr/>
          <p:nvPr/>
        </p:nvSpPr>
        <p:spPr>
          <a:xfrm>
            <a:off x="2410815" y="5744183"/>
            <a:ext cx="260195" cy="1051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07382F-8093-AD46-B7D4-DA914D042C48}"/>
              </a:ext>
            </a:extLst>
          </p:cNvPr>
          <p:cNvSpPr/>
          <p:nvPr/>
        </p:nvSpPr>
        <p:spPr>
          <a:xfrm>
            <a:off x="2410815" y="5942036"/>
            <a:ext cx="260195" cy="1051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23CEFF-1685-A34A-802C-78D75983BA8C}"/>
              </a:ext>
            </a:extLst>
          </p:cNvPr>
          <p:cNvSpPr/>
          <p:nvPr/>
        </p:nvSpPr>
        <p:spPr>
          <a:xfrm>
            <a:off x="4353051" y="6456498"/>
            <a:ext cx="5149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https://en.wikipedia.org/wiki/Western_Spanish_ibex</a:t>
            </a:r>
          </a:p>
        </p:txBody>
      </p:sp>
    </p:spTree>
    <p:extLst>
      <p:ext uri="{BB962C8B-B14F-4D97-AF65-F5344CB8AC3E}">
        <p14:creationId xmlns:p14="http://schemas.microsoft.com/office/powerpoint/2010/main" val="1792038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A6A8EC-CCDE-4444-9DD9-0C4638B8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4789" y="1593127"/>
            <a:ext cx="4577335" cy="48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4682A3-97AF-3542-908F-50ABBE663B52}"/>
              </a:ext>
            </a:extLst>
          </p:cNvPr>
          <p:cNvSpPr/>
          <p:nvPr/>
        </p:nvSpPr>
        <p:spPr>
          <a:xfrm>
            <a:off x="1894789" y="6405512"/>
            <a:ext cx="45773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050" dirty="0"/>
              <a:t>https://web.archive.org/web/20060622103809/http://globio.info/region/africa/africa.png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27306-A954-F04A-9188-4991E04992F1}"/>
              </a:ext>
            </a:extLst>
          </p:cNvPr>
          <p:cNvSpPr txBox="1"/>
          <p:nvPr/>
        </p:nvSpPr>
        <p:spPr>
          <a:xfrm>
            <a:off x="6843859" y="2092751"/>
            <a:ext cx="4722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África está experimentando ahora una versión acelerada de los cambios ocurridos en Europa durante siglos.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96804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A9696-FA22-5346-A9F4-547172CD92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9" y="1551630"/>
            <a:ext cx="7578599" cy="48085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628297-992B-9A4D-91D0-C7F5616F200E}"/>
              </a:ext>
            </a:extLst>
          </p:cNvPr>
          <p:cNvSpPr/>
          <p:nvPr/>
        </p:nvSpPr>
        <p:spPr>
          <a:xfrm>
            <a:off x="4527452" y="6360159"/>
            <a:ext cx="234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http://www.wtass.org/</a:t>
            </a:r>
          </a:p>
        </p:txBody>
      </p:sp>
    </p:spTree>
    <p:extLst>
      <p:ext uri="{BB962C8B-B14F-4D97-AF65-F5344CB8AC3E}">
        <p14:creationId xmlns:p14="http://schemas.microsoft.com/office/powerpoint/2010/main" val="1702732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05848-0DCF-B741-905C-07E4989C2C08}"/>
              </a:ext>
            </a:extLst>
          </p:cNvPr>
          <p:cNvSpPr txBox="1"/>
          <p:nvPr/>
        </p:nvSpPr>
        <p:spPr>
          <a:xfrm>
            <a:off x="631596" y="1508289"/>
            <a:ext cx="292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Traslocación de animales. </a:t>
            </a:r>
            <a:r>
              <a:rPr lang="en-ES" i="1" dirty="0"/>
              <a:t>Animal translocation</a:t>
            </a:r>
            <a:endParaRPr lang="en-ES" dirty="0"/>
          </a:p>
        </p:txBody>
      </p:sp>
      <p:pic>
        <p:nvPicPr>
          <p:cNvPr id="2050" name="Picture 2" descr="Wild dog Distribution in 2010">
            <a:extLst>
              <a:ext uri="{FF2B5EF4-FFF2-40B4-BE49-F238E27FC236}">
                <a16:creationId xmlns:a16="http://schemas.microsoft.com/office/drawing/2014/main" id="{BE69FD63-8169-2141-B82F-F0D4619A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596" y="2081514"/>
            <a:ext cx="3411325" cy="454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ild dog populations of South Africa">
            <a:extLst>
              <a:ext uri="{FF2B5EF4-FFF2-40B4-BE49-F238E27FC236}">
                <a16:creationId xmlns:a16="http://schemas.microsoft.com/office/drawing/2014/main" id="{DCD0699E-F5A4-9349-BEF4-B8949A3DB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794" y="2154620"/>
            <a:ext cx="2813001" cy="215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04C29A-6C8C-624C-BDCD-9DF2290864B6}"/>
              </a:ext>
            </a:extLst>
          </p:cNvPr>
          <p:cNvSpPr/>
          <p:nvPr/>
        </p:nvSpPr>
        <p:spPr>
          <a:xfrm>
            <a:off x="4042921" y="6050305"/>
            <a:ext cx="291787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050" dirty="0"/>
              <a:t>https://wildlifeact.com/blog/wild-dog-success-story-metapopulation-approach-african-wild-dog-conservation-south-africa/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48B66D-4106-3C4F-8F8D-D3E72AF9CE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95" y="2154620"/>
            <a:ext cx="4995759" cy="2913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8488D1-DC07-A04D-B816-F2DD166347B8}"/>
              </a:ext>
            </a:extLst>
          </p:cNvPr>
          <p:cNvSpPr/>
          <p:nvPr/>
        </p:nvSpPr>
        <p:spPr>
          <a:xfrm>
            <a:off x="8149081" y="5068354"/>
            <a:ext cx="32728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/>
              <a:t>https://www.youtube.com/watch?v=e3qcoigyfvU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7D2DB6-E576-D34D-9681-3C4280BE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7794" y="4395999"/>
            <a:ext cx="1395840" cy="13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17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494405" y="230614"/>
            <a:ext cx="684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S" sz="3200" dirty="0"/>
              <a:t>Gestión de grandes mamíferos en África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805848-0DCF-B741-905C-07E4989C2C08}"/>
              </a:ext>
            </a:extLst>
          </p:cNvPr>
          <p:cNvSpPr txBox="1"/>
          <p:nvPr/>
        </p:nvSpPr>
        <p:spPr>
          <a:xfrm>
            <a:off x="418236" y="1332980"/>
            <a:ext cx="292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Traslocación de animales.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4F69B1-CD86-B243-BA9A-60C7161E0528}"/>
              </a:ext>
            </a:extLst>
          </p:cNvPr>
          <p:cNvSpPr/>
          <p:nvPr/>
        </p:nvSpPr>
        <p:spPr>
          <a:xfrm>
            <a:off x="3553905" y="6442720"/>
            <a:ext cx="505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dirty="0"/>
              <a:t>https://www.youtube.com/watch?v=VDzWfmrrRhw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B8A07-C76F-E947-AF1F-06962E3D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6097" y="2187437"/>
            <a:ext cx="6939001" cy="40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8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54BBB-2521-0F47-B096-FF25F48D2F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81" y="320265"/>
            <a:ext cx="7554238" cy="6496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4CC24-4DDC-3C40-8B8D-398D67243F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9873" y="5248188"/>
            <a:ext cx="2987288" cy="15683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3812778" y="27877"/>
            <a:ext cx="4566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E67E4-3F51-5841-B290-49D676F8BE09}"/>
              </a:ext>
            </a:extLst>
          </p:cNvPr>
          <p:cNvSpPr txBox="1"/>
          <p:nvPr/>
        </p:nvSpPr>
        <p:spPr>
          <a:xfrm>
            <a:off x="7732919" y="1728439"/>
            <a:ext cx="3872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Multitud de subpoblaciones. </a:t>
            </a:r>
            <a:endParaRPr lang="en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Fragmentación debida a actividad humana.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Caza. </a:t>
            </a:r>
            <a:endParaRPr lang="en-E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Reintroducciones</a:t>
            </a:r>
            <a:r>
              <a:rPr lang="en-ES" i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Epizootias</a:t>
            </a:r>
            <a:r>
              <a:rPr lang="en-ES" i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Ausencia de depredadores. </a:t>
            </a:r>
          </a:p>
        </p:txBody>
      </p:sp>
    </p:spTree>
    <p:extLst>
      <p:ext uri="{BB962C8B-B14F-4D97-AF65-F5344CB8AC3E}">
        <p14:creationId xmlns:p14="http://schemas.microsoft.com/office/powerpoint/2010/main" val="260560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34107-4C98-9843-8B29-E92F371AC8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57" y="1385266"/>
            <a:ext cx="7947877" cy="4861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21D3A-F26B-0747-BB1E-39F2581D9DA8}"/>
              </a:ext>
            </a:extLst>
          </p:cNvPr>
          <p:cNvSpPr txBox="1"/>
          <p:nvPr/>
        </p:nvSpPr>
        <p:spPr>
          <a:xfrm>
            <a:off x="8290011" y="1720840"/>
            <a:ext cx="3490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34 supoblaciones.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</a:t>
            </a:r>
            <a:r>
              <a:rPr lang="en-ES" dirty="0"/>
              <a:t>nos 30.000 ejemplares (</a:t>
            </a:r>
            <a:r>
              <a:rPr lang="en-ES" i="1" dirty="0"/>
              <a:t>specimens</a:t>
            </a:r>
            <a:r>
              <a:rPr lang="en-E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Principales problemas.</a:t>
            </a:r>
            <a:r>
              <a:rPr lang="en-ES" i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Desequilibrio poblacional. Competencia con ungulados silvestres y domésticos.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Epizootias</a:t>
            </a:r>
            <a:r>
              <a:rPr lang="en-ES" i="1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Fragmentación del medio. </a:t>
            </a:r>
          </a:p>
        </p:txBody>
      </p:sp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5B079DBE-D856-0743-BB39-419C3F7F81B1}"/>
              </a:ext>
            </a:extLst>
          </p:cNvPr>
          <p:cNvSpPr/>
          <p:nvPr/>
        </p:nvSpPr>
        <p:spPr>
          <a:xfrm>
            <a:off x="784303" y="6163051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3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27786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2819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Principales problemas. </a:t>
            </a:r>
            <a:endParaRPr lang="en-ES" i="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843F36E-6395-764A-B31A-DFB8931EE5F4}"/>
              </a:ext>
            </a:extLst>
          </p:cNvPr>
          <p:cNvSpPr/>
          <p:nvPr/>
        </p:nvSpPr>
        <p:spPr>
          <a:xfrm>
            <a:off x="1092820" y="1773043"/>
            <a:ext cx="10404087" cy="3278047"/>
          </a:xfrm>
          <a:custGeom>
            <a:avLst/>
            <a:gdLst>
              <a:gd name="connsiteX0" fmla="*/ 0 w 10404087"/>
              <a:gd name="connsiteY0" fmla="*/ 0 h 3443402"/>
              <a:gd name="connsiteX1" fmla="*/ 1170878 w 10404087"/>
              <a:gd name="connsiteY1" fmla="*/ 669073 h 3443402"/>
              <a:gd name="connsiteX2" fmla="*/ 3289609 w 10404087"/>
              <a:gd name="connsiteY2" fmla="*/ 1773044 h 3443402"/>
              <a:gd name="connsiteX3" fmla="*/ 4315521 w 10404087"/>
              <a:gd name="connsiteY3" fmla="*/ 2609385 h 3443402"/>
              <a:gd name="connsiteX4" fmla="*/ 4906536 w 10404087"/>
              <a:gd name="connsiteY4" fmla="*/ 3222702 h 3443402"/>
              <a:gd name="connsiteX5" fmla="*/ 5675970 w 10404087"/>
              <a:gd name="connsiteY5" fmla="*/ 2687444 h 3443402"/>
              <a:gd name="connsiteX6" fmla="*/ 6222380 w 10404087"/>
              <a:gd name="connsiteY6" fmla="*/ 1650380 h 3443402"/>
              <a:gd name="connsiteX7" fmla="*/ 6757639 w 10404087"/>
              <a:gd name="connsiteY7" fmla="*/ 524107 h 3443402"/>
              <a:gd name="connsiteX8" fmla="*/ 7159082 w 10404087"/>
              <a:gd name="connsiteY8" fmla="*/ 22302 h 3443402"/>
              <a:gd name="connsiteX9" fmla="*/ 7482468 w 10404087"/>
              <a:gd name="connsiteY9" fmla="*/ 635619 h 3443402"/>
              <a:gd name="connsiteX10" fmla="*/ 7895063 w 10404087"/>
              <a:gd name="connsiteY10" fmla="*/ 1940312 h 3443402"/>
              <a:gd name="connsiteX11" fmla="*/ 8564136 w 10404087"/>
              <a:gd name="connsiteY11" fmla="*/ 3334215 h 3443402"/>
              <a:gd name="connsiteX12" fmla="*/ 8831765 w 10404087"/>
              <a:gd name="connsiteY12" fmla="*/ 3233854 h 3443402"/>
              <a:gd name="connsiteX13" fmla="*/ 9255512 w 10404087"/>
              <a:gd name="connsiteY13" fmla="*/ 2286000 h 3443402"/>
              <a:gd name="connsiteX14" fmla="*/ 9746165 w 10404087"/>
              <a:gd name="connsiteY14" fmla="*/ 1137424 h 3443402"/>
              <a:gd name="connsiteX15" fmla="*/ 10203365 w 10404087"/>
              <a:gd name="connsiteY15" fmla="*/ 256478 h 3443402"/>
              <a:gd name="connsiteX16" fmla="*/ 10404087 w 10404087"/>
              <a:gd name="connsiteY16" fmla="*/ 111512 h 3443402"/>
              <a:gd name="connsiteX0" fmla="*/ 0 w 10404087"/>
              <a:gd name="connsiteY0" fmla="*/ 0 h 3349000"/>
              <a:gd name="connsiteX1" fmla="*/ 1170878 w 10404087"/>
              <a:gd name="connsiteY1" fmla="*/ 669073 h 3349000"/>
              <a:gd name="connsiteX2" fmla="*/ 3289609 w 10404087"/>
              <a:gd name="connsiteY2" fmla="*/ 1773044 h 3349000"/>
              <a:gd name="connsiteX3" fmla="*/ 4315521 w 10404087"/>
              <a:gd name="connsiteY3" fmla="*/ 2609385 h 3349000"/>
              <a:gd name="connsiteX4" fmla="*/ 4906536 w 10404087"/>
              <a:gd name="connsiteY4" fmla="*/ 3222702 h 3349000"/>
              <a:gd name="connsiteX5" fmla="*/ 5675970 w 10404087"/>
              <a:gd name="connsiteY5" fmla="*/ 2687444 h 3349000"/>
              <a:gd name="connsiteX6" fmla="*/ 6222380 w 10404087"/>
              <a:gd name="connsiteY6" fmla="*/ 1650380 h 3349000"/>
              <a:gd name="connsiteX7" fmla="*/ 6757639 w 10404087"/>
              <a:gd name="connsiteY7" fmla="*/ 524107 h 3349000"/>
              <a:gd name="connsiteX8" fmla="*/ 7159082 w 10404087"/>
              <a:gd name="connsiteY8" fmla="*/ 22302 h 3349000"/>
              <a:gd name="connsiteX9" fmla="*/ 7482468 w 10404087"/>
              <a:gd name="connsiteY9" fmla="*/ 635619 h 3349000"/>
              <a:gd name="connsiteX10" fmla="*/ 7895063 w 10404087"/>
              <a:gd name="connsiteY10" fmla="*/ 1940312 h 3349000"/>
              <a:gd name="connsiteX11" fmla="*/ 8552985 w 10404087"/>
              <a:gd name="connsiteY11" fmla="*/ 3189249 h 3349000"/>
              <a:gd name="connsiteX12" fmla="*/ 8831765 w 10404087"/>
              <a:gd name="connsiteY12" fmla="*/ 3233854 h 3349000"/>
              <a:gd name="connsiteX13" fmla="*/ 9255512 w 10404087"/>
              <a:gd name="connsiteY13" fmla="*/ 2286000 h 3349000"/>
              <a:gd name="connsiteX14" fmla="*/ 9746165 w 10404087"/>
              <a:gd name="connsiteY14" fmla="*/ 1137424 h 3349000"/>
              <a:gd name="connsiteX15" fmla="*/ 10203365 w 10404087"/>
              <a:gd name="connsiteY15" fmla="*/ 256478 h 3349000"/>
              <a:gd name="connsiteX16" fmla="*/ 10404087 w 10404087"/>
              <a:gd name="connsiteY16" fmla="*/ 111512 h 3349000"/>
              <a:gd name="connsiteX0" fmla="*/ 0 w 10404087"/>
              <a:gd name="connsiteY0" fmla="*/ 0 h 3278047"/>
              <a:gd name="connsiteX1" fmla="*/ 1170878 w 10404087"/>
              <a:gd name="connsiteY1" fmla="*/ 669073 h 3278047"/>
              <a:gd name="connsiteX2" fmla="*/ 3289609 w 10404087"/>
              <a:gd name="connsiteY2" fmla="*/ 1773044 h 3278047"/>
              <a:gd name="connsiteX3" fmla="*/ 4315521 w 10404087"/>
              <a:gd name="connsiteY3" fmla="*/ 2609385 h 3278047"/>
              <a:gd name="connsiteX4" fmla="*/ 4906536 w 10404087"/>
              <a:gd name="connsiteY4" fmla="*/ 3222702 h 3278047"/>
              <a:gd name="connsiteX5" fmla="*/ 5675970 w 10404087"/>
              <a:gd name="connsiteY5" fmla="*/ 2687444 h 3278047"/>
              <a:gd name="connsiteX6" fmla="*/ 6222380 w 10404087"/>
              <a:gd name="connsiteY6" fmla="*/ 1650380 h 3278047"/>
              <a:gd name="connsiteX7" fmla="*/ 6757639 w 10404087"/>
              <a:gd name="connsiteY7" fmla="*/ 524107 h 3278047"/>
              <a:gd name="connsiteX8" fmla="*/ 7159082 w 10404087"/>
              <a:gd name="connsiteY8" fmla="*/ 22302 h 3278047"/>
              <a:gd name="connsiteX9" fmla="*/ 7482468 w 10404087"/>
              <a:gd name="connsiteY9" fmla="*/ 635619 h 3278047"/>
              <a:gd name="connsiteX10" fmla="*/ 7895063 w 10404087"/>
              <a:gd name="connsiteY10" fmla="*/ 1940312 h 3278047"/>
              <a:gd name="connsiteX11" fmla="*/ 8552985 w 10404087"/>
              <a:gd name="connsiteY11" fmla="*/ 3189249 h 3278047"/>
              <a:gd name="connsiteX12" fmla="*/ 8854067 w 10404087"/>
              <a:gd name="connsiteY12" fmla="*/ 3077737 h 3278047"/>
              <a:gd name="connsiteX13" fmla="*/ 9255512 w 10404087"/>
              <a:gd name="connsiteY13" fmla="*/ 2286000 h 3278047"/>
              <a:gd name="connsiteX14" fmla="*/ 9746165 w 10404087"/>
              <a:gd name="connsiteY14" fmla="*/ 1137424 h 3278047"/>
              <a:gd name="connsiteX15" fmla="*/ 10203365 w 10404087"/>
              <a:gd name="connsiteY15" fmla="*/ 256478 h 3278047"/>
              <a:gd name="connsiteX16" fmla="*/ 10404087 w 10404087"/>
              <a:gd name="connsiteY16" fmla="*/ 111512 h 327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404087" h="3278047">
                <a:moveTo>
                  <a:pt x="0" y="0"/>
                </a:moveTo>
                <a:cubicBezTo>
                  <a:pt x="311305" y="186783"/>
                  <a:pt x="622610" y="373566"/>
                  <a:pt x="1170878" y="669073"/>
                </a:cubicBezTo>
                <a:cubicBezTo>
                  <a:pt x="1719146" y="964580"/>
                  <a:pt x="2765502" y="1449659"/>
                  <a:pt x="3289609" y="1773044"/>
                </a:cubicBezTo>
                <a:cubicBezTo>
                  <a:pt x="3813716" y="2096429"/>
                  <a:pt x="4046033" y="2367775"/>
                  <a:pt x="4315521" y="2609385"/>
                </a:cubicBezTo>
                <a:cubicBezTo>
                  <a:pt x="4585009" y="2850995"/>
                  <a:pt x="4679795" y="3209692"/>
                  <a:pt x="4906536" y="3222702"/>
                </a:cubicBezTo>
                <a:cubicBezTo>
                  <a:pt x="5133277" y="3235712"/>
                  <a:pt x="5456663" y="2949498"/>
                  <a:pt x="5675970" y="2687444"/>
                </a:cubicBezTo>
                <a:cubicBezTo>
                  <a:pt x="5895277" y="2425390"/>
                  <a:pt x="6042102" y="2010936"/>
                  <a:pt x="6222380" y="1650380"/>
                </a:cubicBezTo>
                <a:cubicBezTo>
                  <a:pt x="6402658" y="1289824"/>
                  <a:pt x="6601522" y="795453"/>
                  <a:pt x="6757639" y="524107"/>
                </a:cubicBezTo>
                <a:cubicBezTo>
                  <a:pt x="6913756" y="252761"/>
                  <a:pt x="7038277" y="3717"/>
                  <a:pt x="7159082" y="22302"/>
                </a:cubicBezTo>
                <a:cubicBezTo>
                  <a:pt x="7279887" y="40887"/>
                  <a:pt x="7359805" y="315951"/>
                  <a:pt x="7482468" y="635619"/>
                </a:cubicBezTo>
                <a:cubicBezTo>
                  <a:pt x="7605132" y="955287"/>
                  <a:pt x="7716644" y="1514707"/>
                  <a:pt x="7895063" y="1940312"/>
                </a:cubicBezTo>
                <a:cubicBezTo>
                  <a:pt x="8073482" y="2365917"/>
                  <a:pt x="8393151" y="2999678"/>
                  <a:pt x="8552985" y="3189249"/>
                </a:cubicBezTo>
                <a:cubicBezTo>
                  <a:pt x="8712819" y="3378820"/>
                  <a:pt x="8736979" y="3228278"/>
                  <a:pt x="8854067" y="3077737"/>
                </a:cubicBezTo>
                <a:cubicBezTo>
                  <a:pt x="8971155" y="2927196"/>
                  <a:pt x="9106829" y="2609386"/>
                  <a:pt x="9255512" y="2286000"/>
                </a:cubicBezTo>
                <a:cubicBezTo>
                  <a:pt x="9404195" y="1962615"/>
                  <a:pt x="9588190" y="1475678"/>
                  <a:pt x="9746165" y="1137424"/>
                </a:cubicBezTo>
                <a:cubicBezTo>
                  <a:pt x="9904140" y="799170"/>
                  <a:pt x="10093711" y="427463"/>
                  <a:pt x="10203365" y="256478"/>
                </a:cubicBezTo>
                <a:cubicBezTo>
                  <a:pt x="10313019" y="85493"/>
                  <a:pt x="10358553" y="98502"/>
                  <a:pt x="10404087" y="111512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3B3D8-4A65-6046-97A2-5D4CF4F4AC37}"/>
              </a:ext>
            </a:extLst>
          </p:cNvPr>
          <p:cNvGrpSpPr/>
          <p:nvPr/>
        </p:nvGrpSpPr>
        <p:grpSpPr>
          <a:xfrm>
            <a:off x="283906" y="1628078"/>
            <a:ext cx="11435580" cy="4672350"/>
            <a:chOff x="283906" y="1628078"/>
            <a:chExt cx="11435580" cy="467235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CC57958-F5FE-0A4C-8D85-8C09CB46779D}"/>
                </a:ext>
              </a:extLst>
            </p:cNvPr>
            <p:cNvSpPr/>
            <p:nvPr/>
          </p:nvSpPr>
          <p:spPr>
            <a:xfrm>
              <a:off x="892098" y="1628078"/>
              <a:ext cx="10627112" cy="3601844"/>
            </a:xfrm>
            <a:custGeom>
              <a:avLst/>
              <a:gdLst>
                <a:gd name="connsiteX0" fmla="*/ 0 w 10627112"/>
                <a:gd name="connsiteY0" fmla="*/ 0 h 3601844"/>
                <a:gd name="connsiteX1" fmla="*/ 0 w 10627112"/>
                <a:gd name="connsiteY1" fmla="*/ 3601844 h 3601844"/>
                <a:gd name="connsiteX2" fmla="*/ 10627112 w 10627112"/>
                <a:gd name="connsiteY2" fmla="*/ 3601844 h 3601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27112" h="3601844">
                  <a:moveTo>
                    <a:pt x="0" y="0"/>
                  </a:moveTo>
                  <a:lnTo>
                    <a:pt x="0" y="3601844"/>
                  </a:lnTo>
                  <a:lnTo>
                    <a:pt x="10627112" y="3601844"/>
                  </a:lnTo>
                </a:path>
              </a:pathLst>
            </a:custGeom>
            <a:noFill/>
            <a:ln w="730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0D6FE4-C17D-5F46-984D-ADD4340693F4}"/>
                </a:ext>
              </a:extLst>
            </p:cNvPr>
            <p:cNvSpPr txBox="1"/>
            <p:nvPr/>
          </p:nvSpPr>
          <p:spPr>
            <a:xfrm>
              <a:off x="5218136" y="5931096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Tiempo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09474B-7CC6-2E4B-A829-AA05B920D635}"/>
                </a:ext>
              </a:extLst>
            </p:cNvPr>
            <p:cNvSpPr txBox="1"/>
            <p:nvPr/>
          </p:nvSpPr>
          <p:spPr>
            <a:xfrm>
              <a:off x="784303" y="5327154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S. XVIII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F39383-0D36-0646-A982-E96683C4BC5C}"/>
                </a:ext>
              </a:extLst>
            </p:cNvPr>
            <p:cNvSpPr txBox="1"/>
            <p:nvPr/>
          </p:nvSpPr>
          <p:spPr>
            <a:xfrm>
              <a:off x="10708888" y="5327154"/>
              <a:ext cx="1010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Presente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0245AE-763C-0748-A0DB-82C220B0FC09}"/>
                </a:ext>
              </a:extLst>
            </p:cNvPr>
            <p:cNvSpPr txBox="1"/>
            <p:nvPr/>
          </p:nvSpPr>
          <p:spPr>
            <a:xfrm rot="16200000">
              <a:off x="-565333" y="3026062"/>
              <a:ext cx="2067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Tamaño poblacional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EE9694-267C-154D-9323-355950DA5BBC}"/>
                </a:ext>
              </a:extLst>
            </p:cNvPr>
            <p:cNvSpPr txBox="1"/>
            <p:nvPr/>
          </p:nvSpPr>
          <p:spPr>
            <a:xfrm>
              <a:off x="5533406" y="5314216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rgbClr val="0070C0"/>
                  </a:solidFill>
                </a:rPr>
                <a:t>1980s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F3BFDE-16B3-0541-B9C3-728AC6EB2B93}"/>
              </a:ext>
            </a:extLst>
          </p:cNvPr>
          <p:cNvGrpSpPr/>
          <p:nvPr/>
        </p:nvGrpSpPr>
        <p:grpSpPr>
          <a:xfrm>
            <a:off x="2230245" y="1438159"/>
            <a:ext cx="2476062" cy="1772569"/>
            <a:chOff x="2230245" y="1438159"/>
            <a:chExt cx="2476062" cy="17725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B858D5-42F5-6945-864A-DA25A94828FD}"/>
                </a:ext>
              </a:extLst>
            </p:cNvPr>
            <p:cNvSpPr txBox="1"/>
            <p:nvPr/>
          </p:nvSpPr>
          <p:spPr>
            <a:xfrm>
              <a:off x="2230245" y="1438159"/>
              <a:ext cx="24760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400" b="1" dirty="0">
                  <a:solidFill>
                    <a:srgbClr val="0070C0"/>
                  </a:solidFill>
                </a:rPr>
                <a:t>Caza abusiva. </a:t>
              </a:r>
            </a:p>
            <a:p>
              <a:r>
                <a:rPr lang="en-ES" sz="1400" b="1" dirty="0">
                  <a:solidFill>
                    <a:srgbClr val="0070C0"/>
                  </a:solidFill>
                </a:rPr>
                <a:t>Fragmentación medio. </a:t>
              </a:r>
            </a:p>
            <a:p>
              <a:r>
                <a:rPr lang="en-ES" sz="1400" b="1" dirty="0">
                  <a:solidFill>
                    <a:srgbClr val="0070C0"/>
                  </a:solidFill>
                </a:rPr>
                <a:t>Sobreexplotación medio rural.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AADDB9-674A-FC41-AF5B-489D3EFD09C3}"/>
                </a:ext>
              </a:extLst>
            </p:cNvPr>
            <p:cNvCxnSpPr/>
            <p:nvPr/>
          </p:nvCxnSpPr>
          <p:spPr>
            <a:xfrm>
              <a:off x="3836020" y="2176823"/>
              <a:ext cx="289931" cy="10339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8AA19-55F1-904F-A4A6-584F4213E1B6}"/>
              </a:ext>
            </a:extLst>
          </p:cNvPr>
          <p:cNvGrpSpPr/>
          <p:nvPr/>
        </p:nvGrpSpPr>
        <p:grpSpPr>
          <a:xfrm>
            <a:off x="5427155" y="2742824"/>
            <a:ext cx="2858202" cy="2059562"/>
            <a:chOff x="2230246" y="1438159"/>
            <a:chExt cx="2858202" cy="205956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B023CE-2909-5247-A2F7-C398AF9E48AF}"/>
                </a:ext>
              </a:extLst>
            </p:cNvPr>
            <p:cNvSpPr txBox="1"/>
            <p:nvPr/>
          </p:nvSpPr>
          <p:spPr>
            <a:xfrm>
              <a:off x="2230246" y="1438159"/>
              <a:ext cx="2858202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1400" b="1" dirty="0">
                  <a:solidFill>
                    <a:srgbClr val="0070C0"/>
                  </a:solidFill>
                </a:rPr>
                <a:t>Espacios protegidos. </a:t>
              </a:r>
              <a:endParaRPr lang="en-ES" sz="1400" b="1" i="1" dirty="0">
                <a:solidFill>
                  <a:srgbClr val="0070C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ES" sz="1400" b="1" dirty="0">
                  <a:solidFill>
                    <a:srgbClr val="0070C0"/>
                  </a:solidFill>
                </a:rPr>
                <a:t>Abandono del medio rural. Escasez de depredadores. 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7055C4-12A8-5948-861A-5AD053912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99093" y="2823154"/>
              <a:ext cx="179915" cy="6745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68CE87-B301-1443-ADE8-0C0E9B9FE145}"/>
              </a:ext>
            </a:extLst>
          </p:cNvPr>
          <p:cNvGrpSpPr/>
          <p:nvPr/>
        </p:nvGrpSpPr>
        <p:grpSpPr>
          <a:xfrm>
            <a:off x="8169040" y="1447308"/>
            <a:ext cx="2858202" cy="1538646"/>
            <a:chOff x="2230246" y="1438159"/>
            <a:chExt cx="2858202" cy="15386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8B8F99-F692-844A-B769-D3176F9C6FA1}"/>
                </a:ext>
              </a:extLst>
            </p:cNvPr>
            <p:cNvSpPr txBox="1"/>
            <p:nvPr/>
          </p:nvSpPr>
          <p:spPr>
            <a:xfrm>
              <a:off x="2230246" y="1438159"/>
              <a:ext cx="285820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ES" sz="1400" b="1" dirty="0">
                  <a:solidFill>
                    <a:srgbClr val="0070C0"/>
                  </a:solidFill>
                </a:rPr>
                <a:t>Competencia con ungulados. </a:t>
              </a:r>
              <a:endParaRPr lang="en-ES" sz="1400" b="1" i="1" dirty="0">
                <a:solidFill>
                  <a:srgbClr val="0070C0"/>
                </a:solidFill>
              </a:endParaRPr>
            </a:p>
            <a:p>
              <a:r>
                <a:rPr lang="en-ES" sz="1400" b="1" dirty="0">
                  <a:solidFill>
                    <a:srgbClr val="0070C0"/>
                  </a:solidFill>
                </a:rPr>
                <a:t>Epizootias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79AAA08-B7F6-854A-84BD-7BBBD9DB1E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4124" y="2238141"/>
              <a:ext cx="356839" cy="738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394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5235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Desequilibrio poblacional provocado por la caza</a:t>
            </a:r>
            <a:r>
              <a:rPr lang="en-ES" i="1" dirty="0"/>
              <a:t>. </a:t>
            </a:r>
          </a:p>
        </p:txBody>
      </p:sp>
      <p:pic>
        <p:nvPicPr>
          <p:cNvPr id="5122" name="Picture 2" descr="Cabezas cierra con espectaculares trofeos sus recechos de ...">
            <a:extLst>
              <a:ext uri="{FF2B5EF4-FFF2-40B4-BE49-F238E27FC236}">
                <a16:creationId xmlns:a16="http://schemas.microsoft.com/office/drawing/2014/main" id="{D0ACA7F4-812E-094F-B1CA-A37D2553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287" y="1410639"/>
            <a:ext cx="4327515" cy="321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ubastan 79 lotes de caza a rececho de cabra montés ...">
            <a:extLst>
              <a:ext uri="{FF2B5EF4-FFF2-40B4-BE49-F238E27FC236}">
                <a16:creationId xmlns:a16="http://schemas.microsoft.com/office/drawing/2014/main" id="{F9F85B0A-3CF4-AA45-B017-7E453A0CC7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780" y="1402208"/>
            <a:ext cx="3042565" cy="36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637BC-B687-D840-9F3E-DEF628935AF8}"/>
              </a:ext>
            </a:extLst>
          </p:cNvPr>
          <p:cNvSpPr txBox="1"/>
          <p:nvPr/>
        </p:nvSpPr>
        <p:spPr>
          <a:xfrm>
            <a:off x="501805" y="5265914"/>
            <a:ext cx="7815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Eliminación de trofeos (machos adultos).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Desequilibrio de sex ratio. </a:t>
            </a:r>
            <a:endParaRPr lang="en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Esperanza de vida baja.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  <p:pic>
        <p:nvPicPr>
          <p:cNvPr id="5126" name="Picture 6" descr="Toquero Hunting | Gredos ibex">
            <a:extLst>
              <a:ext uri="{FF2B5EF4-FFF2-40B4-BE49-F238E27FC236}">
                <a16:creationId xmlns:a16="http://schemas.microsoft.com/office/drawing/2014/main" id="{6B09DA25-C185-FA44-8F24-BBE8D4F2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235" y="1402208"/>
            <a:ext cx="3758728" cy="28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hlinkClick r:id="rId5"/>
            <a:extLst>
              <a:ext uri="{FF2B5EF4-FFF2-40B4-BE49-F238E27FC236}">
                <a16:creationId xmlns:a16="http://schemas.microsoft.com/office/drawing/2014/main" id="{A84646BF-E930-A74F-A891-10D2C1679645}"/>
              </a:ext>
            </a:extLst>
          </p:cNvPr>
          <p:cNvSpPr/>
          <p:nvPr/>
        </p:nvSpPr>
        <p:spPr>
          <a:xfrm>
            <a:off x="784303" y="6375469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5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157740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36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Epizootias: </a:t>
            </a:r>
            <a:r>
              <a:rPr lang="en-ES" i="1" dirty="0"/>
              <a:t>Sarcoptes scabiei.</a:t>
            </a:r>
            <a:endParaRPr lang="en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637BC-B687-D840-9F3E-DEF628935AF8}"/>
              </a:ext>
            </a:extLst>
          </p:cNvPr>
          <p:cNvSpPr txBox="1"/>
          <p:nvPr/>
        </p:nvSpPr>
        <p:spPr>
          <a:xfrm>
            <a:off x="501805" y="1119368"/>
            <a:ext cx="10582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Parásito que se alimenta de la piel. </a:t>
            </a:r>
            <a:endParaRPr lang="en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Enfermedad densodependiente</a:t>
            </a:r>
            <a:r>
              <a:rPr lang="en-ES" i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A veces es el ganado doméstico el que la contagia.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Episodios recurrentes desde 1970s.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Mortalidades masivas en algunas ocasiones. </a:t>
            </a:r>
          </a:p>
        </p:txBody>
      </p:sp>
      <p:sp>
        <p:nvSpPr>
          <p:cNvPr id="27" name="Rectangle 26">
            <a:hlinkClick r:id="rId2"/>
            <a:extLst>
              <a:ext uri="{FF2B5EF4-FFF2-40B4-BE49-F238E27FC236}">
                <a16:creationId xmlns:a16="http://schemas.microsoft.com/office/drawing/2014/main" id="{A84646BF-E930-A74F-A891-10D2C1679645}"/>
              </a:ext>
            </a:extLst>
          </p:cNvPr>
          <p:cNvSpPr/>
          <p:nvPr/>
        </p:nvSpPr>
        <p:spPr>
          <a:xfrm>
            <a:off x="784303" y="6375469"/>
            <a:ext cx="640823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sz="1100" dirty="0">
                <a:hlinkClick r:id="rId2"/>
              </a:rPr>
              <a:t>http://www.juntadeandalucia.es/medioambiente/portal_web/pcp/instituto_andaluz_de_la_caza_y_la_pesca_continental/gestion_cinegetica_y_piscicola/fomento_y_coordinacion/cabra_montes/pacam_web_2013.pdf</a:t>
            </a:r>
            <a:endParaRPr lang="en-ES" sz="1100" dirty="0"/>
          </a:p>
        </p:txBody>
      </p:sp>
      <p:pic>
        <p:nvPicPr>
          <p:cNvPr id="6146" name="Picture 2" descr="Sarcoptes scabiei - Parasitologia - YouTube">
            <a:extLst>
              <a:ext uri="{FF2B5EF4-FFF2-40B4-BE49-F238E27FC236}">
                <a16:creationId xmlns:a16="http://schemas.microsoft.com/office/drawing/2014/main" id="{20ED44AC-C775-3046-B28A-B93B103B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304" y="2794487"/>
            <a:ext cx="2304584" cy="172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ntent write ups: Sarcoptes scabiei or the itch mite and ...">
            <a:extLst>
              <a:ext uri="{FF2B5EF4-FFF2-40B4-BE49-F238E27FC236}">
                <a16:creationId xmlns:a16="http://schemas.microsoft.com/office/drawing/2014/main" id="{165A6B3E-DC6D-2343-A040-4ECA366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975944" y="4460079"/>
            <a:ext cx="1594954" cy="19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asos, consecuencias y apuntes de gestión - CazaWonke">
            <a:extLst>
              <a:ext uri="{FF2B5EF4-FFF2-40B4-BE49-F238E27FC236}">
                <a16:creationId xmlns:a16="http://schemas.microsoft.com/office/drawing/2014/main" id="{6AE9A8DF-B52E-8F4B-905B-A8E508209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5981" y="2794487"/>
            <a:ext cx="4612175" cy="34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istopathology, microbiology and the inflammatory process ...">
            <a:extLst>
              <a:ext uri="{FF2B5EF4-FFF2-40B4-BE49-F238E27FC236}">
                <a16:creationId xmlns:a16="http://schemas.microsoft.com/office/drawing/2014/main" id="{24028112-A8FB-2F44-85B1-7A3473D5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0644" y="2794487"/>
            <a:ext cx="4236751" cy="351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67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C0BDDA-360B-624A-9362-225504C340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2346" y="1410641"/>
            <a:ext cx="9427307" cy="47845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3"/>
              </a:rPr>
              <a:t>https://dialnet.unirioja.es/servlet/tesis?codigo=172890</a:t>
            </a:r>
            <a:endParaRPr lang="en-ES" sz="1200" dirty="0"/>
          </a:p>
        </p:txBody>
      </p:sp>
    </p:spTree>
    <p:extLst>
      <p:ext uri="{BB962C8B-B14F-4D97-AF65-F5344CB8AC3E}">
        <p14:creationId xmlns:p14="http://schemas.microsoft.com/office/powerpoint/2010/main" val="322193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48D605C-CC6F-7F4F-AC5D-BA2632747CCA}"/>
              </a:ext>
            </a:extLst>
          </p:cNvPr>
          <p:cNvSpPr txBox="1"/>
          <p:nvPr/>
        </p:nvSpPr>
        <p:spPr>
          <a:xfrm>
            <a:off x="2541539" y="27877"/>
            <a:ext cx="681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i="1" dirty="0"/>
              <a:t>Capra pyrenaica hispanica </a:t>
            </a:r>
            <a:r>
              <a:rPr lang="en-ES" sz="3200" dirty="0"/>
              <a:t>en Andalucía</a:t>
            </a:r>
            <a:endParaRPr lang="en-ES" sz="32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67F078-8EF2-4D41-A360-2E65B796C5E4}"/>
              </a:ext>
            </a:extLst>
          </p:cNvPr>
          <p:cNvSpPr/>
          <p:nvPr/>
        </p:nvSpPr>
        <p:spPr>
          <a:xfrm>
            <a:off x="2096565" y="534593"/>
            <a:ext cx="325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ES" dirty="0"/>
              <a:t>Dinámica metapoblacional.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C5ABCB-B198-0348-B9EB-C2D3EA9B8C30}"/>
              </a:ext>
            </a:extLst>
          </p:cNvPr>
          <p:cNvSpPr/>
          <p:nvPr/>
        </p:nvSpPr>
        <p:spPr>
          <a:xfrm>
            <a:off x="3484443" y="6323407"/>
            <a:ext cx="3643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ES" sz="1200" dirty="0">
                <a:hlinkClick r:id="rId2"/>
              </a:rPr>
              <a:t>https://dialnet.unirioja.es/servlet/tesis?codigo=172890</a:t>
            </a:r>
            <a:endParaRPr lang="en-E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8775E-478B-7D4F-92E4-24CDCF6ED6DC}"/>
              </a:ext>
            </a:extLst>
          </p:cNvPr>
          <p:cNvSpPr txBox="1"/>
          <p:nvPr/>
        </p:nvSpPr>
        <p:spPr>
          <a:xfrm>
            <a:off x="360428" y="1119368"/>
            <a:ext cx="376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Cada una de las subpoblaciones tiene: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2164A-533A-AF4F-B48E-BDEAFD7D6F10}"/>
              </a:ext>
            </a:extLst>
          </p:cNvPr>
          <p:cNvSpPr txBox="1"/>
          <p:nvPr/>
        </p:nvSpPr>
        <p:spPr>
          <a:xfrm>
            <a:off x="360428" y="1488700"/>
            <a:ext cx="6215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Diferente sex-ratio. </a:t>
            </a:r>
            <a:endParaRPr lang="en-E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Diferente valor reproductivo (Nº crías / Nº hembras adultas).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Tasa reproductiva.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8C064-F127-8C49-A830-7D061F0BB5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1539" y="2364748"/>
            <a:ext cx="6963593" cy="395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1071</Words>
  <Application>Microsoft Macintosh PowerPoint</Application>
  <PresentationFormat>Widescreen</PresentationFormat>
  <Paragraphs>117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Establecimiento de microhumedales para la conectividad de poblaciones de anfibios (Corredor verde Guadiamar)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43</cp:revision>
  <dcterms:created xsi:type="dcterms:W3CDTF">2020-03-10T17:45:16Z</dcterms:created>
  <dcterms:modified xsi:type="dcterms:W3CDTF">2024-04-07T12:15:36Z</dcterms:modified>
</cp:coreProperties>
</file>